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omments/modernComment_561_1A95EDEF.xml" ContentType="application/vnd.ms-powerpoint.comments+xml"/>
  <Override PartName="/ppt/comments/modernComment_562_FA262598.xml" ContentType="application/vnd.ms-powerpoint.comments+xml"/>
  <Override PartName="/ppt/charts/chart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1377" r:id="rId2"/>
    <p:sldId id="1378" r:id="rId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03D8A6-A4CA-C68A-6338-0FA523527167}" name="Yeongdo Park" initials="YP" userId="3a0bf999ec8e2401"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57"/>
    <a:srgbClr val="FFFF00"/>
    <a:srgbClr val="82828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966109-6B7C-458A-8A27-1CEC2EEF84CA}" v="37" dt="2024-06-11T11:48:40.511"/>
    <p1510:client id="{742FCDEE-5FEC-479D-A82A-F13E0CA81748}" v="585" dt="2024-06-11T12:00:22.529"/>
    <p1510:client id="{AB60767F-9A78-4590-8E87-C04B2F4B7875}" v="205" dt="2024-06-11T13:57:44.5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9664" autoAdjust="0"/>
    <p:restoredTop sz="94660"/>
  </p:normalViewPr>
  <p:slideViewPr>
    <p:cSldViewPr snapToGrid="0">
      <p:cViewPr>
        <p:scale>
          <a:sx n="150" d="100"/>
          <a:sy n="150" d="100"/>
        </p:scale>
        <p:origin x="-4080" y="120"/>
      </p:cViewPr>
      <p:guideLst>
        <p:guide orient="horz" pos="2160"/>
        <p:guide pos="312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microsoft.com/office/2018/10/relationships/authors" Target="author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용원 서" userId="4235cee7a3c3eca1" providerId="LiveId" clId="{AB60767F-9A78-4590-8E87-C04B2F4B7875}"/>
    <pc:docChg chg="undo custSel addSld delSld modSld">
      <pc:chgData name="용원 서" userId="4235cee7a3c3eca1" providerId="LiveId" clId="{AB60767F-9A78-4590-8E87-C04B2F4B7875}" dt="2024-06-11T14:06:46.622" v="1300" actId="1038"/>
      <pc:docMkLst>
        <pc:docMk/>
      </pc:docMkLst>
      <pc:sldChg chg="del">
        <pc:chgData name="용원 서" userId="4235cee7a3c3eca1" providerId="LiveId" clId="{AB60767F-9A78-4590-8E87-C04B2F4B7875}" dt="2024-06-11T12:00:39.240" v="0" actId="47"/>
        <pc:sldMkLst>
          <pc:docMk/>
          <pc:sldMk cId="3332404467" sldId="256"/>
        </pc:sldMkLst>
      </pc:sldChg>
      <pc:sldChg chg="del">
        <pc:chgData name="용원 서" userId="4235cee7a3c3eca1" providerId="LiveId" clId="{AB60767F-9A78-4590-8E87-C04B2F4B7875}" dt="2024-06-11T12:00:48.747" v="2" actId="47"/>
        <pc:sldMkLst>
          <pc:docMk/>
          <pc:sldMk cId="118533426" sldId="257"/>
        </pc:sldMkLst>
      </pc:sldChg>
      <pc:sldChg chg="del">
        <pc:chgData name="용원 서" userId="4235cee7a3c3eca1" providerId="LiveId" clId="{AB60767F-9A78-4590-8E87-C04B2F4B7875}" dt="2024-06-11T12:00:41.836" v="1" actId="47"/>
        <pc:sldMkLst>
          <pc:docMk/>
          <pc:sldMk cId="3322777333" sldId="272"/>
        </pc:sldMkLst>
      </pc:sldChg>
      <pc:sldChg chg="del">
        <pc:chgData name="용원 서" userId="4235cee7a3c3eca1" providerId="LiveId" clId="{AB60767F-9A78-4590-8E87-C04B2F4B7875}" dt="2024-06-11T12:00:50.794" v="3" actId="47"/>
        <pc:sldMkLst>
          <pc:docMk/>
          <pc:sldMk cId="520041972" sldId="273"/>
        </pc:sldMkLst>
      </pc:sldChg>
      <pc:sldChg chg="del">
        <pc:chgData name="용원 서" userId="4235cee7a3c3eca1" providerId="LiveId" clId="{AB60767F-9A78-4590-8E87-C04B2F4B7875}" dt="2024-06-11T12:01:13.293" v="12" actId="47"/>
        <pc:sldMkLst>
          <pc:docMk/>
          <pc:sldMk cId="4022239021" sldId="276"/>
        </pc:sldMkLst>
      </pc:sldChg>
      <pc:sldChg chg="del">
        <pc:chgData name="용원 서" userId="4235cee7a3c3eca1" providerId="LiveId" clId="{AB60767F-9A78-4590-8E87-C04B2F4B7875}" dt="2024-06-11T12:01:13.788" v="13" actId="47"/>
        <pc:sldMkLst>
          <pc:docMk/>
          <pc:sldMk cId="1810830" sldId="277"/>
        </pc:sldMkLst>
      </pc:sldChg>
      <pc:sldChg chg="del">
        <pc:chgData name="용원 서" userId="4235cee7a3c3eca1" providerId="LiveId" clId="{AB60767F-9A78-4590-8E87-C04B2F4B7875}" dt="2024-06-11T12:01:14.143" v="14" actId="47"/>
        <pc:sldMkLst>
          <pc:docMk/>
          <pc:sldMk cId="4050192349" sldId="278"/>
        </pc:sldMkLst>
      </pc:sldChg>
      <pc:sldChg chg="del">
        <pc:chgData name="용원 서" userId="4235cee7a3c3eca1" providerId="LiveId" clId="{AB60767F-9A78-4590-8E87-C04B2F4B7875}" dt="2024-06-11T12:01:10.513" v="7" actId="47"/>
        <pc:sldMkLst>
          <pc:docMk/>
          <pc:sldMk cId="1355285867" sldId="280"/>
        </pc:sldMkLst>
      </pc:sldChg>
      <pc:sldChg chg="del">
        <pc:chgData name="용원 서" userId="4235cee7a3c3eca1" providerId="LiveId" clId="{AB60767F-9A78-4590-8E87-C04B2F4B7875}" dt="2024-06-11T12:01:11.216" v="8" actId="47"/>
        <pc:sldMkLst>
          <pc:docMk/>
          <pc:sldMk cId="1529378185" sldId="281"/>
        </pc:sldMkLst>
      </pc:sldChg>
      <pc:sldChg chg="del">
        <pc:chgData name="용원 서" userId="4235cee7a3c3eca1" providerId="LiveId" clId="{AB60767F-9A78-4590-8E87-C04B2F4B7875}" dt="2024-06-11T12:01:12.378" v="10" actId="47"/>
        <pc:sldMkLst>
          <pc:docMk/>
          <pc:sldMk cId="507640030" sldId="1362"/>
        </pc:sldMkLst>
      </pc:sldChg>
      <pc:sldChg chg="del">
        <pc:chgData name="용원 서" userId="4235cee7a3c3eca1" providerId="LiveId" clId="{AB60767F-9A78-4590-8E87-C04B2F4B7875}" dt="2024-06-11T12:01:09.363" v="5" actId="47"/>
        <pc:sldMkLst>
          <pc:docMk/>
          <pc:sldMk cId="4030186612" sldId="1363"/>
        </pc:sldMkLst>
      </pc:sldChg>
      <pc:sldChg chg="del">
        <pc:chgData name="용원 서" userId="4235cee7a3c3eca1" providerId="LiveId" clId="{AB60767F-9A78-4590-8E87-C04B2F4B7875}" dt="2024-06-11T12:01:11.841" v="9" actId="47"/>
        <pc:sldMkLst>
          <pc:docMk/>
          <pc:sldMk cId="3288830590" sldId="1364"/>
        </pc:sldMkLst>
      </pc:sldChg>
      <pc:sldChg chg="del">
        <pc:chgData name="용원 서" userId="4235cee7a3c3eca1" providerId="LiveId" clId="{AB60767F-9A78-4590-8E87-C04B2F4B7875}" dt="2024-06-11T12:01:12.931" v="11" actId="47"/>
        <pc:sldMkLst>
          <pc:docMk/>
          <pc:sldMk cId="2107530727" sldId="1366"/>
        </pc:sldMkLst>
      </pc:sldChg>
      <pc:sldChg chg="del">
        <pc:chgData name="용원 서" userId="4235cee7a3c3eca1" providerId="LiveId" clId="{AB60767F-9A78-4590-8E87-C04B2F4B7875}" dt="2024-06-11T12:01:10.316" v="6" actId="47"/>
        <pc:sldMkLst>
          <pc:docMk/>
          <pc:sldMk cId="3528805548" sldId="1367"/>
        </pc:sldMkLst>
      </pc:sldChg>
      <pc:sldChg chg="del">
        <pc:chgData name="용원 서" userId="4235cee7a3c3eca1" providerId="LiveId" clId="{AB60767F-9A78-4590-8E87-C04B2F4B7875}" dt="2024-06-11T12:00:56.998" v="4" actId="47"/>
        <pc:sldMkLst>
          <pc:docMk/>
          <pc:sldMk cId="2997663553" sldId="1369"/>
        </pc:sldMkLst>
      </pc:sldChg>
      <pc:sldChg chg="del">
        <pc:chgData name="용원 서" userId="4235cee7a3c3eca1" providerId="LiveId" clId="{AB60767F-9A78-4590-8E87-C04B2F4B7875}" dt="2024-06-11T12:01:22.789" v="16" actId="47"/>
        <pc:sldMkLst>
          <pc:docMk/>
          <pc:sldMk cId="2952100038" sldId="1370"/>
        </pc:sldMkLst>
      </pc:sldChg>
      <pc:sldChg chg="del">
        <pc:chgData name="용원 서" userId="4235cee7a3c3eca1" providerId="LiveId" clId="{AB60767F-9A78-4590-8E87-C04B2F4B7875}" dt="2024-06-11T12:01:22.582" v="15" actId="47"/>
        <pc:sldMkLst>
          <pc:docMk/>
          <pc:sldMk cId="1206504205" sldId="1371"/>
        </pc:sldMkLst>
      </pc:sldChg>
      <pc:sldChg chg="del">
        <pc:chgData name="용원 서" userId="4235cee7a3c3eca1" providerId="LiveId" clId="{AB60767F-9A78-4590-8E87-C04B2F4B7875}" dt="2024-06-11T12:01:23.292" v="17" actId="47"/>
        <pc:sldMkLst>
          <pc:docMk/>
          <pc:sldMk cId="2291428921" sldId="1372"/>
        </pc:sldMkLst>
      </pc:sldChg>
      <pc:sldChg chg="del">
        <pc:chgData name="용원 서" userId="4235cee7a3c3eca1" providerId="LiveId" clId="{AB60767F-9A78-4590-8E87-C04B2F4B7875}" dt="2024-06-11T12:01:23.641" v="18" actId="47"/>
        <pc:sldMkLst>
          <pc:docMk/>
          <pc:sldMk cId="397654542" sldId="1373"/>
        </pc:sldMkLst>
      </pc:sldChg>
      <pc:sldChg chg="del">
        <pc:chgData name="용원 서" userId="4235cee7a3c3eca1" providerId="LiveId" clId="{AB60767F-9A78-4590-8E87-C04B2F4B7875}" dt="2024-06-11T12:01:23.845" v="19" actId="47"/>
        <pc:sldMkLst>
          <pc:docMk/>
          <pc:sldMk cId="2039382094" sldId="1374"/>
        </pc:sldMkLst>
      </pc:sldChg>
      <pc:sldChg chg="del">
        <pc:chgData name="용원 서" userId="4235cee7a3c3eca1" providerId="LiveId" clId="{AB60767F-9A78-4590-8E87-C04B2F4B7875}" dt="2024-06-11T12:01:24.303" v="20" actId="47"/>
        <pc:sldMkLst>
          <pc:docMk/>
          <pc:sldMk cId="35713488" sldId="1375"/>
        </pc:sldMkLst>
      </pc:sldChg>
      <pc:sldChg chg="add del">
        <pc:chgData name="용원 서" userId="4235cee7a3c3eca1" providerId="LiveId" clId="{AB60767F-9A78-4590-8E87-C04B2F4B7875}" dt="2024-06-11T12:03:57.515" v="149" actId="47"/>
        <pc:sldMkLst>
          <pc:docMk/>
          <pc:sldMk cId="3813563314" sldId="1376"/>
        </pc:sldMkLst>
      </pc:sldChg>
      <pc:sldChg chg="addSp delSp modSp mod">
        <pc:chgData name="용원 서" userId="4235cee7a3c3eca1" providerId="LiveId" clId="{AB60767F-9A78-4590-8E87-C04B2F4B7875}" dt="2024-06-11T13:57:48.928" v="1269" actId="1037"/>
        <pc:sldMkLst>
          <pc:docMk/>
          <pc:sldMk cId="446033391" sldId="1377"/>
        </pc:sldMkLst>
        <pc:spChg chg="add mod">
          <ac:chgData name="용원 서" userId="4235cee7a3c3eca1" providerId="LiveId" clId="{AB60767F-9A78-4590-8E87-C04B2F4B7875}" dt="2024-06-11T12:01:35.497" v="21"/>
          <ac:spMkLst>
            <pc:docMk/>
            <pc:sldMk cId="446033391" sldId="1377"/>
            <ac:spMk id="2" creationId="{81E55540-C91A-D5FD-CBB9-FBADE3677D24}"/>
          </ac:spMkLst>
        </pc:spChg>
        <pc:spChg chg="add mod">
          <ac:chgData name="용원 서" userId="4235cee7a3c3eca1" providerId="LiveId" clId="{AB60767F-9A78-4590-8E87-C04B2F4B7875}" dt="2024-06-11T13:33:23.228" v="937" actId="207"/>
          <ac:spMkLst>
            <pc:docMk/>
            <pc:sldMk cId="446033391" sldId="1377"/>
            <ac:spMk id="2" creationId="{FA6F55AF-C688-44A5-91DE-DCF4A2CE6F2B}"/>
          </ac:spMkLst>
        </pc:spChg>
        <pc:spChg chg="add mod">
          <ac:chgData name="용원 서" userId="4235cee7a3c3eca1" providerId="LiveId" clId="{AB60767F-9A78-4590-8E87-C04B2F4B7875}" dt="2024-06-11T13:57:44.528" v="1264" actId="5793"/>
          <ac:spMkLst>
            <pc:docMk/>
            <pc:sldMk cId="446033391" sldId="1377"/>
            <ac:spMk id="3" creationId="{6484BAD8-40AD-3F99-B488-37733B15910F}"/>
          </ac:spMkLst>
        </pc:spChg>
        <pc:spChg chg="add mod">
          <ac:chgData name="용원 서" userId="4235cee7a3c3eca1" providerId="LiveId" clId="{AB60767F-9A78-4590-8E87-C04B2F4B7875}" dt="2024-06-11T12:02:13.572" v="41"/>
          <ac:spMkLst>
            <pc:docMk/>
            <pc:sldMk cId="446033391" sldId="1377"/>
            <ac:spMk id="4" creationId="{51EA630A-FB45-C461-B8F9-99B7793971DB}"/>
          </ac:spMkLst>
        </pc:spChg>
        <pc:spChg chg="add mod">
          <ac:chgData name="용원 서" userId="4235cee7a3c3eca1" providerId="LiveId" clId="{AB60767F-9A78-4590-8E87-C04B2F4B7875}" dt="2024-06-11T12:02:24.733" v="62"/>
          <ac:spMkLst>
            <pc:docMk/>
            <pc:sldMk cId="446033391" sldId="1377"/>
            <ac:spMk id="5" creationId="{F3C4C24F-7FD4-9F94-2543-11181CCB6E6B}"/>
          </ac:spMkLst>
        </pc:spChg>
        <pc:spChg chg="add mod">
          <ac:chgData name="용원 서" userId="4235cee7a3c3eca1" providerId="LiveId" clId="{AB60767F-9A78-4590-8E87-C04B2F4B7875}" dt="2024-06-11T12:03:05.977" v="102"/>
          <ac:spMkLst>
            <pc:docMk/>
            <pc:sldMk cId="446033391" sldId="1377"/>
            <ac:spMk id="6" creationId="{6FF53F1E-59EC-EA85-3346-0D89CE6461AC}"/>
          </ac:spMkLst>
        </pc:spChg>
        <pc:spChg chg="add mod">
          <ac:chgData name="용원 서" userId="4235cee7a3c3eca1" providerId="LiveId" clId="{AB60767F-9A78-4590-8E87-C04B2F4B7875}" dt="2024-06-11T12:19:50.292" v="358" actId="1076"/>
          <ac:spMkLst>
            <pc:docMk/>
            <pc:sldMk cId="446033391" sldId="1377"/>
            <ac:spMk id="7" creationId="{AF58D449-BB1A-0D5F-E277-F8187E5A3D37}"/>
          </ac:spMkLst>
        </pc:spChg>
        <pc:spChg chg="add mod">
          <ac:chgData name="용원 서" userId="4235cee7a3c3eca1" providerId="LiveId" clId="{AB60767F-9A78-4590-8E87-C04B2F4B7875}" dt="2024-06-11T13:57:48.928" v="1269" actId="1037"/>
          <ac:spMkLst>
            <pc:docMk/>
            <pc:sldMk cId="446033391" sldId="1377"/>
            <ac:spMk id="8" creationId="{A3C3C396-AAE5-5096-165B-5880B1B4BFF3}"/>
          </ac:spMkLst>
        </pc:spChg>
        <pc:spChg chg="add mod">
          <ac:chgData name="용원 서" userId="4235cee7a3c3eca1" providerId="LiveId" clId="{AB60767F-9A78-4590-8E87-C04B2F4B7875}" dt="2024-06-11T12:20:06.088" v="363" actId="1076"/>
          <ac:spMkLst>
            <pc:docMk/>
            <pc:sldMk cId="446033391" sldId="1377"/>
            <ac:spMk id="9" creationId="{21B52F8D-3D54-902D-3044-F47D53A173ED}"/>
          </ac:spMkLst>
        </pc:spChg>
        <pc:spChg chg="mod">
          <ac:chgData name="용원 서" userId="4235cee7a3c3eca1" providerId="LiveId" clId="{AB60767F-9A78-4590-8E87-C04B2F4B7875}" dt="2024-06-11T12:18:33.403" v="309"/>
          <ac:spMkLst>
            <pc:docMk/>
            <pc:sldMk cId="446033391" sldId="1377"/>
            <ac:spMk id="20" creationId="{DEF08806-1F60-B01A-05F8-C12A60CBABDB}"/>
          </ac:spMkLst>
        </pc:spChg>
        <pc:spChg chg="mod">
          <ac:chgData name="용원 서" userId="4235cee7a3c3eca1" providerId="LiveId" clId="{AB60767F-9A78-4590-8E87-C04B2F4B7875}" dt="2024-06-11T12:18:33.403" v="309"/>
          <ac:spMkLst>
            <pc:docMk/>
            <pc:sldMk cId="446033391" sldId="1377"/>
            <ac:spMk id="21" creationId="{22D195D7-F0D4-97B7-6DF1-D76A7925213B}"/>
          </ac:spMkLst>
        </pc:spChg>
        <pc:spChg chg="mod">
          <ac:chgData name="용원 서" userId="4235cee7a3c3eca1" providerId="LiveId" clId="{AB60767F-9A78-4590-8E87-C04B2F4B7875}" dt="2024-06-11T12:18:33.403" v="309"/>
          <ac:spMkLst>
            <pc:docMk/>
            <pc:sldMk cId="446033391" sldId="1377"/>
            <ac:spMk id="22" creationId="{0687AF32-399D-E908-4E83-24CBAEF8C128}"/>
          </ac:spMkLst>
        </pc:spChg>
        <pc:spChg chg="mod">
          <ac:chgData name="용원 서" userId="4235cee7a3c3eca1" providerId="LiveId" clId="{AB60767F-9A78-4590-8E87-C04B2F4B7875}" dt="2024-06-11T12:18:33.403" v="309"/>
          <ac:spMkLst>
            <pc:docMk/>
            <pc:sldMk cId="446033391" sldId="1377"/>
            <ac:spMk id="23" creationId="{E9E788A0-BE4B-9159-9175-8617DF1DD6F0}"/>
          </ac:spMkLst>
        </pc:spChg>
        <pc:spChg chg="add mod">
          <ac:chgData name="용원 서" userId="4235cee7a3c3eca1" providerId="LiveId" clId="{AB60767F-9A78-4590-8E87-C04B2F4B7875}" dt="2024-06-11T12:18:33.403" v="309"/>
          <ac:spMkLst>
            <pc:docMk/>
            <pc:sldMk cId="446033391" sldId="1377"/>
            <ac:spMk id="25" creationId="{82F4B6A0-F129-D333-FCB2-C8812D2BBC27}"/>
          </ac:spMkLst>
        </pc:spChg>
        <pc:spChg chg="mod">
          <ac:chgData name="용원 서" userId="4235cee7a3c3eca1" providerId="LiveId" clId="{AB60767F-9A78-4590-8E87-C04B2F4B7875}" dt="2024-06-11T12:18:53.840" v="313" actId="404"/>
          <ac:spMkLst>
            <pc:docMk/>
            <pc:sldMk cId="446033391" sldId="1377"/>
            <ac:spMk id="32" creationId="{12867542-1199-01A6-A583-4E4484D328B7}"/>
          </ac:spMkLst>
        </pc:spChg>
        <pc:spChg chg="mod">
          <ac:chgData name="용원 서" userId="4235cee7a3c3eca1" providerId="LiveId" clId="{AB60767F-9A78-4590-8E87-C04B2F4B7875}" dt="2024-06-11T12:18:53.840" v="313" actId="404"/>
          <ac:spMkLst>
            <pc:docMk/>
            <pc:sldMk cId="446033391" sldId="1377"/>
            <ac:spMk id="33" creationId="{1EC820C3-CED0-18FD-2AC6-6F3A25D69BE8}"/>
          </ac:spMkLst>
        </pc:spChg>
        <pc:spChg chg="mod">
          <ac:chgData name="용원 서" userId="4235cee7a3c3eca1" providerId="LiveId" clId="{AB60767F-9A78-4590-8E87-C04B2F4B7875}" dt="2024-06-11T12:18:53.840" v="313" actId="404"/>
          <ac:spMkLst>
            <pc:docMk/>
            <pc:sldMk cId="446033391" sldId="1377"/>
            <ac:spMk id="34" creationId="{87AE58F9-F683-4A3C-BA5A-5DE28C5FEE65}"/>
          </ac:spMkLst>
        </pc:spChg>
        <pc:spChg chg="mod">
          <ac:chgData name="용원 서" userId="4235cee7a3c3eca1" providerId="LiveId" clId="{AB60767F-9A78-4590-8E87-C04B2F4B7875}" dt="2024-06-11T12:18:53.840" v="313" actId="404"/>
          <ac:spMkLst>
            <pc:docMk/>
            <pc:sldMk cId="446033391" sldId="1377"/>
            <ac:spMk id="35" creationId="{50CA56E2-471C-A3A8-C75B-3D040C541A42}"/>
          </ac:spMkLst>
        </pc:spChg>
        <pc:spChg chg="add mod">
          <ac:chgData name="용원 서" userId="4235cee7a3c3eca1" providerId="LiveId" clId="{AB60767F-9A78-4590-8E87-C04B2F4B7875}" dt="2024-06-11T12:19:36.617" v="356" actId="1037"/>
          <ac:spMkLst>
            <pc:docMk/>
            <pc:sldMk cId="446033391" sldId="1377"/>
            <ac:spMk id="37" creationId="{B633CD9E-7647-E605-0490-F5940DC6EAF0}"/>
          </ac:spMkLst>
        </pc:spChg>
        <pc:spChg chg="add mod">
          <ac:chgData name="용원 서" userId="4235cee7a3c3eca1" providerId="LiveId" clId="{AB60767F-9A78-4590-8E87-C04B2F4B7875}" dt="2024-06-11T12:42:13.767" v="691" actId="1038"/>
          <ac:spMkLst>
            <pc:docMk/>
            <pc:sldMk cId="446033391" sldId="1377"/>
            <ac:spMk id="45" creationId="{7C8C7AD6-76B1-A32F-620E-BD5ABC9E709A}"/>
          </ac:spMkLst>
        </pc:spChg>
        <pc:spChg chg="add mod ord">
          <ac:chgData name="용원 서" userId="4235cee7a3c3eca1" providerId="LiveId" clId="{AB60767F-9A78-4590-8E87-C04B2F4B7875}" dt="2024-06-11T12:42:13.767" v="691" actId="1038"/>
          <ac:spMkLst>
            <pc:docMk/>
            <pc:sldMk cId="446033391" sldId="1377"/>
            <ac:spMk id="46" creationId="{6AE04273-99B6-F409-725C-DA922DAB7814}"/>
          </ac:spMkLst>
        </pc:spChg>
        <pc:spChg chg="add mod">
          <ac:chgData name="용원 서" userId="4235cee7a3c3eca1" providerId="LiveId" clId="{AB60767F-9A78-4590-8E87-C04B2F4B7875}" dt="2024-06-11T12:41:54.464" v="636" actId="1038"/>
          <ac:spMkLst>
            <pc:docMk/>
            <pc:sldMk cId="446033391" sldId="1377"/>
            <ac:spMk id="47" creationId="{23354F1F-BD07-0B34-F9B9-2DC41EBF6189}"/>
          </ac:spMkLst>
        </pc:spChg>
        <pc:spChg chg="add mod">
          <ac:chgData name="용원 서" userId="4235cee7a3c3eca1" providerId="LiveId" clId="{AB60767F-9A78-4590-8E87-C04B2F4B7875}" dt="2024-06-11T12:42:04.516" v="663" actId="1037"/>
          <ac:spMkLst>
            <pc:docMk/>
            <pc:sldMk cId="446033391" sldId="1377"/>
            <ac:spMk id="48" creationId="{05DBA265-0DA9-AC2F-E2A7-B1C885E5A391}"/>
          </ac:spMkLst>
        </pc:spChg>
        <pc:grpChg chg="add mod">
          <ac:chgData name="용원 서" userId="4235cee7a3c3eca1" providerId="LiveId" clId="{AB60767F-9A78-4590-8E87-C04B2F4B7875}" dt="2024-06-11T12:18:33.403" v="309"/>
          <ac:grpSpMkLst>
            <pc:docMk/>
            <pc:sldMk cId="446033391" sldId="1377"/>
            <ac:grpSpMk id="15" creationId="{5379FBF0-9F6E-53CF-3803-6E738C2D23FA}"/>
          </ac:grpSpMkLst>
        </pc:grpChg>
        <pc:grpChg chg="add mod">
          <ac:chgData name="용원 서" userId="4235cee7a3c3eca1" providerId="LiveId" clId="{AB60767F-9A78-4590-8E87-C04B2F4B7875}" dt="2024-06-11T12:19:22.948" v="346" actId="164"/>
          <ac:grpSpMkLst>
            <pc:docMk/>
            <pc:sldMk cId="446033391" sldId="1377"/>
            <ac:grpSpMk id="27" creationId="{D07188CF-740F-A2ED-FEAA-2E48B60EF654}"/>
          </ac:grpSpMkLst>
        </pc:grpChg>
        <pc:grpChg chg="add mod">
          <ac:chgData name="용원 서" userId="4235cee7a3c3eca1" providerId="LiveId" clId="{AB60767F-9A78-4590-8E87-C04B2F4B7875}" dt="2024-06-11T12:42:13.767" v="691" actId="1038"/>
          <ac:grpSpMkLst>
            <pc:docMk/>
            <pc:sldMk cId="446033391" sldId="1377"/>
            <ac:grpSpMk id="38" creationId="{2379DB1F-00F2-0293-C246-314B0025E351}"/>
          </ac:grpSpMkLst>
        </pc:grpChg>
        <pc:picChg chg="add mod">
          <ac:chgData name="용원 서" userId="4235cee7a3c3eca1" providerId="LiveId" clId="{AB60767F-9A78-4590-8E87-C04B2F4B7875}" dt="2024-06-11T12:09:41.545" v="303"/>
          <ac:picMkLst>
            <pc:docMk/>
            <pc:sldMk cId="446033391" sldId="1377"/>
            <ac:picMk id="10" creationId="{C80D6577-598D-44E2-8D25-2B954CB439AF}"/>
          </ac:picMkLst>
        </pc:picChg>
        <pc:picChg chg="add mod modCrop">
          <ac:chgData name="용원 서" userId="4235cee7a3c3eca1" providerId="LiveId" clId="{AB60767F-9A78-4590-8E87-C04B2F4B7875}" dt="2024-06-11T12:42:04.516" v="663" actId="1037"/>
          <ac:picMkLst>
            <pc:docMk/>
            <pc:sldMk cId="446033391" sldId="1377"/>
            <ac:picMk id="12" creationId="{B842CF29-BA4C-6903-FA24-F53F7480E395}"/>
          </ac:picMkLst>
        </pc:picChg>
        <pc:picChg chg="add mod">
          <ac:chgData name="용원 서" userId="4235cee7a3c3eca1" providerId="LiveId" clId="{AB60767F-9A78-4590-8E87-C04B2F4B7875}" dt="2024-06-11T12:18:33.403" v="309"/>
          <ac:picMkLst>
            <pc:docMk/>
            <pc:sldMk cId="446033391" sldId="1377"/>
            <ac:picMk id="14" creationId="{D30107E0-21A0-086F-3343-F91C56D4AF43}"/>
          </ac:picMkLst>
        </pc:picChg>
        <pc:picChg chg="add mod">
          <ac:chgData name="용원 서" userId="4235cee7a3c3eca1" providerId="LiveId" clId="{AB60767F-9A78-4590-8E87-C04B2F4B7875}" dt="2024-06-11T12:19:22.948" v="346" actId="164"/>
          <ac:picMkLst>
            <pc:docMk/>
            <pc:sldMk cId="446033391" sldId="1377"/>
            <ac:picMk id="26" creationId="{EC1CDA06-34B5-7ABC-F3B7-649067E05E23}"/>
          </ac:picMkLst>
        </pc:picChg>
        <pc:picChg chg="add mod">
          <ac:chgData name="용원 서" userId="4235cee7a3c3eca1" providerId="LiveId" clId="{AB60767F-9A78-4590-8E87-C04B2F4B7875}" dt="2024-06-11T12:20:39.128" v="367"/>
          <ac:picMkLst>
            <pc:docMk/>
            <pc:sldMk cId="446033391" sldId="1377"/>
            <ac:picMk id="39" creationId="{C4217D31-B989-9F0B-A9C7-40BD7DFA79D5}"/>
          </ac:picMkLst>
        </pc:picChg>
        <pc:picChg chg="add mod modCrop">
          <ac:chgData name="용원 서" userId="4235cee7a3c3eca1" providerId="LiveId" clId="{AB60767F-9A78-4590-8E87-C04B2F4B7875}" dt="2024-06-11T12:41:54.464" v="636" actId="1038"/>
          <ac:picMkLst>
            <pc:docMk/>
            <pc:sldMk cId="446033391" sldId="1377"/>
            <ac:picMk id="41" creationId="{B0C3CC62-7BAB-D133-A83B-0477A7471236}"/>
          </ac:picMkLst>
        </pc:picChg>
        <pc:picChg chg="add mod">
          <ac:chgData name="용원 서" userId="4235cee7a3c3eca1" providerId="LiveId" clId="{AB60767F-9A78-4590-8E87-C04B2F4B7875}" dt="2024-06-11T12:32:52.454" v="522"/>
          <ac:picMkLst>
            <pc:docMk/>
            <pc:sldMk cId="446033391" sldId="1377"/>
            <ac:picMk id="53" creationId="{203F9B19-2DF2-E9C8-7F8D-7E23969CE49A}"/>
          </ac:picMkLst>
        </pc:picChg>
        <pc:picChg chg="add del mod">
          <ac:chgData name="용원 서" userId="4235cee7a3c3eca1" providerId="LiveId" clId="{AB60767F-9A78-4590-8E87-C04B2F4B7875}" dt="2024-06-11T12:41:42.082" v="571" actId="478"/>
          <ac:picMkLst>
            <pc:docMk/>
            <pc:sldMk cId="446033391" sldId="1377"/>
            <ac:picMk id="54" creationId="{EF3D0F70-AE14-B75E-5DA0-8E118024FF6F}"/>
          </ac:picMkLst>
        </pc:picChg>
        <pc:picChg chg="add del mod">
          <ac:chgData name="용원 서" userId="4235cee7a3c3eca1" providerId="LiveId" clId="{AB60767F-9A78-4590-8E87-C04B2F4B7875}" dt="2024-06-11T12:41:41.771" v="570" actId="478"/>
          <ac:picMkLst>
            <pc:docMk/>
            <pc:sldMk cId="446033391" sldId="1377"/>
            <ac:picMk id="56" creationId="{742D194F-2C5F-98EB-2909-FB244800EDA3}"/>
          </ac:picMkLst>
        </pc:picChg>
        <pc:cxnChg chg="add mod">
          <ac:chgData name="용원 서" userId="4235cee7a3c3eca1" providerId="LiveId" clId="{AB60767F-9A78-4590-8E87-C04B2F4B7875}" dt="2024-06-11T12:09:41.545" v="303"/>
          <ac:cxnSpMkLst>
            <pc:docMk/>
            <pc:sldMk cId="446033391" sldId="1377"/>
            <ac:cxnSpMk id="11" creationId="{30B05C66-A9A7-9886-2153-5D5F7A763DD8}"/>
          </ac:cxnSpMkLst>
        </pc:cxnChg>
        <pc:cxnChg chg="add del mod">
          <ac:chgData name="용원 서" userId="4235cee7a3c3eca1" providerId="LiveId" clId="{AB60767F-9A78-4590-8E87-C04B2F4B7875}" dt="2024-06-11T12:24:50.945" v="515" actId="478"/>
          <ac:cxnSpMkLst>
            <pc:docMk/>
            <pc:sldMk cId="446033391" sldId="1377"/>
            <ac:cxnSpMk id="13" creationId="{8D5105A0-82B8-8D76-A8FC-2539569B44D4}"/>
          </ac:cxnSpMkLst>
        </pc:cxnChg>
        <pc:cxnChg chg="mod">
          <ac:chgData name="용원 서" userId="4235cee7a3c3eca1" providerId="LiveId" clId="{AB60767F-9A78-4590-8E87-C04B2F4B7875}" dt="2024-06-11T12:18:33.403" v="309"/>
          <ac:cxnSpMkLst>
            <pc:docMk/>
            <pc:sldMk cId="446033391" sldId="1377"/>
            <ac:cxnSpMk id="16" creationId="{442BFD2C-C9F9-F28E-5D51-C0737A5AAC3A}"/>
          </ac:cxnSpMkLst>
        </pc:cxnChg>
        <pc:cxnChg chg="mod">
          <ac:chgData name="용원 서" userId="4235cee7a3c3eca1" providerId="LiveId" clId="{AB60767F-9A78-4590-8E87-C04B2F4B7875}" dt="2024-06-11T12:18:33.403" v="309"/>
          <ac:cxnSpMkLst>
            <pc:docMk/>
            <pc:sldMk cId="446033391" sldId="1377"/>
            <ac:cxnSpMk id="17" creationId="{A57D704E-DE18-4501-8778-F0AEBC93FA99}"/>
          </ac:cxnSpMkLst>
        </pc:cxnChg>
        <pc:cxnChg chg="mod">
          <ac:chgData name="용원 서" userId="4235cee7a3c3eca1" providerId="LiveId" clId="{AB60767F-9A78-4590-8E87-C04B2F4B7875}" dt="2024-06-11T12:18:33.403" v="309"/>
          <ac:cxnSpMkLst>
            <pc:docMk/>
            <pc:sldMk cId="446033391" sldId="1377"/>
            <ac:cxnSpMk id="18" creationId="{41648BC5-E10F-8EFB-A38F-22BE08AD2B4C}"/>
          </ac:cxnSpMkLst>
        </pc:cxnChg>
        <pc:cxnChg chg="mod">
          <ac:chgData name="용원 서" userId="4235cee7a3c3eca1" providerId="LiveId" clId="{AB60767F-9A78-4590-8E87-C04B2F4B7875}" dt="2024-06-11T12:18:33.403" v="309"/>
          <ac:cxnSpMkLst>
            <pc:docMk/>
            <pc:sldMk cId="446033391" sldId="1377"/>
            <ac:cxnSpMk id="19" creationId="{57B72DE9-BB37-F9F6-4C00-C654E54912B0}"/>
          </ac:cxnSpMkLst>
        </pc:cxnChg>
        <pc:cxnChg chg="add mod">
          <ac:chgData name="용원 서" userId="4235cee7a3c3eca1" providerId="LiveId" clId="{AB60767F-9A78-4590-8E87-C04B2F4B7875}" dt="2024-06-11T12:18:33.403" v="309"/>
          <ac:cxnSpMkLst>
            <pc:docMk/>
            <pc:sldMk cId="446033391" sldId="1377"/>
            <ac:cxnSpMk id="24" creationId="{0D2E9411-9FB1-E110-45CD-800BFA499DE4}"/>
          </ac:cxnSpMkLst>
        </pc:cxnChg>
        <pc:cxnChg chg="mod">
          <ac:chgData name="용원 서" userId="4235cee7a3c3eca1" providerId="LiveId" clId="{AB60767F-9A78-4590-8E87-C04B2F4B7875}" dt="2024-06-11T12:18:35.332" v="310"/>
          <ac:cxnSpMkLst>
            <pc:docMk/>
            <pc:sldMk cId="446033391" sldId="1377"/>
            <ac:cxnSpMk id="28" creationId="{0B8F5ED5-D6EA-DE1E-186E-3ACA1472225A}"/>
          </ac:cxnSpMkLst>
        </pc:cxnChg>
        <pc:cxnChg chg="mod">
          <ac:chgData name="용원 서" userId="4235cee7a3c3eca1" providerId="LiveId" clId="{AB60767F-9A78-4590-8E87-C04B2F4B7875}" dt="2024-06-11T12:18:35.332" v="310"/>
          <ac:cxnSpMkLst>
            <pc:docMk/>
            <pc:sldMk cId="446033391" sldId="1377"/>
            <ac:cxnSpMk id="29" creationId="{20A68CB1-2BED-27C6-0731-8D587E7926A8}"/>
          </ac:cxnSpMkLst>
        </pc:cxnChg>
        <pc:cxnChg chg="mod">
          <ac:chgData name="용원 서" userId="4235cee7a3c3eca1" providerId="LiveId" clId="{AB60767F-9A78-4590-8E87-C04B2F4B7875}" dt="2024-06-11T12:18:35.332" v="310"/>
          <ac:cxnSpMkLst>
            <pc:docMk/>
            <pc:sldMk cId="446033391" sldId="1377"/>
            <ac:cxnSpMk id="30" creationId="{3C5EF294-28D3-91EC-2910-B4C7D8665642}"/>
          </ac:cxnSpMkLst>
        </pc:cxnChg>
        <pc:cxnChg chg="mod">
          <ac:chgData name="용원 서" userId="4235cee7a3c3eca1" providerId="LiveId" clId="{AB60767F-9A78-4590-8E87-C04B2F4B7875}" dt="2024-06-11T12:18:35.332" v="310"/>
          <ac:cxnSpMkLst>
            <pc:docMk/>
            <pc:sldMk cId="446033391" sldId="1377"/>
            <ac:cxnSpMk id="31" creationId="{F4E2EF51-DFB0-6A8A-EFD0-71544CC374D9}"/>
          </ac:cxnSpMkLst>
        </pc:cxnChg>
        <pc:cxnChg chg="add mod">
          <ac:chgData name="용원 서" userId="4235cee7a3c3eca1" providerId="LiveId" clId="{AB60767F-9A78-4590-8E87-C04B2F4B7875}" dt="2024-06-11T12:19:36.617" v="356" actId="1037"/>
          <ac:cxnSpMkLst>
            <pc:docMk/>
            <pc:sldMk cId="446033391" sldId="1377"/>
            <ac:cxnSpMk id="36" creationId="{5949748A-D2D3-34DE-48BC-4AC27937212A}"/>
          </ac:cxnSpMkLst>
        </pc:cxnChg>
        <pc:cxnChg chg="add mod">
          <ac:chgData name="용원 서" userId="4235cee7a3c3eca1" providerId="LiveId" clId="{AB60767F-9A78-4590-8E87-C04B2F4B7875}" dt="2024-06-11T12:20:39.128" v="367"/>
          <ac:cxnSpMkLst>
            <pc:docMk/>
            <pc:sldMk cId="446033391" sldId="1377"/>
            <ac:cxnSpMk id="40" creationId="{C52C7263-B1DA-256B-2A70-EAD94C86B996}"/>
          </ac:cxnSpMkLst>
        </pc:cxnChg>
        <pc:cxnChg chg="add del mod">
          <ac:chgData name="용원 서" userId="4235cee7a3c3eca1" providerId="LiveId" clId="{AB60767F-9A78-4590-8E87-C04B2F4B7875}" dt="2024-06-11T12:24:30.446" v="454" actId="478"/>
          <ac:cxnSpMkLst>
            <pc:docMk/>
            <pc:sldMk cId="446033391" sldId="1377"/>
            <ac:cxnSpMk id="42" creationId="{F6543D33-7321-1581-01B0-178B8B0262E1}"/>
          </ac:cxnSpMkLst>
        </pc:cxnChg>
        <pc:cxnChg chg="add mod">
          <ac:chgData name="용원 서" userId="4235cee7a3c3eca1" providerId="LiveId" clId="{AB60767F-9A78-4590-8E87-C04B2F4B7875}" dt="2024-06-11T12:42:13.767" v="691" actId="1038"/>
          <ac:cxnSpMkLst>
            <pc:docMk/>
            <pc:sldMk cId="446033391" sldId="1377"/>
            <ac:cxnSpMk id="50" creationId="{2FAD3A9E-1945-08DE-DAC3-7BABE2A17EA2}"/>
          </ac:cxnSpMkLst>
        </pc:cxnChg>
        <pc:cxnChg chg="add mod">
          <ac:chgData name="용원 서" userId="4235cee7a3c3eca1" providerId="LiveId" clId="{AB60767F-9A78-4590-8E87-C04B2F4B7875}" dt="2024-06-11T12:42:13.767" v="691" actId="1038"/>
          <ac:cxnSpMkLst>
            <pc:docMk/>
            <pc:sldMk cId="446033391" sldId="1377"/>
            <ac:cxnSpMk id="52" creationId="{297AB0C1-36F8-B570-5B21-54A875C1217C}"/>
          </ac:cxnSpMkLst>
        </pc:cxnChg>
      </pc:sldChg>
      <pc:sldChg chg="addSp delSp modSp add mod">
        <pc:chgData name="용원 서" userId="4235cee7a3c3eca1" providerId="LiveId" clId="{AB60767F-9A78-4590-8E87-C04B2F4B7875}" dt="2024-06-11T14:06:46.622" v="1300" actId="1038"/>
        <pc:sldMkLst>
          <pc:docMk/>
          <pc:sldMk cId="4196803992" sldId="1378"/>
        </pc:sldMkLst>
        <pc:spChg chg="del">
          <ac:chgData name="용원 서" userId="4235cee7a3c3eca1" providerId="LiveId" clId="{AB60767F-9A78-4590-8E87-C04B2F4B7875}" dt="2024-06-11T12:41:29.225" v="566" actId="478"/>
          <ac:spMkLst>
            <pc:docMk/>
            <pc:sldMk cId="4196803992" sldId="1378"/>
            <ac:spMk id="3" creationId="{6484BAD8-40AD-3F99-B488-37733B15910F}"/>
          </ac:spMkLst>
        </pc:spChg>
        <pc:spChg chg="mod">
          <ac:chgData name="용원 서" userId="4235cee7a3c3eca1" providerId="LiveId" clId="{AB60767F-9A78-4590-8E87-C04B2F4B7875}" dt="2024-06-11T13:43:00.861" v="1069"/>
          <ac:spMkLst>
            <pc:docMk/>
            <pc:sldMk cId="4196803992" sldId="1378"/>
            <ac:spMk id="6" creationId="{6FF53F1E-59EC-EA85-3346-0D89CE6461AC}"/>
          </ac:spMkLst>
        </pc:spChg>
        <pc:spChg chg="mod">
          <ac:chgData name="용원 서" userId="4235cee7a3c3eca1" providerId="LiveId" clId="{AB60767F-9A78-4590-8E87-C04B2F4B7875}" dt="2024-06-11T12:46:13.624" v="724" actId="20577"/>
          <ac:spMkLst>
            <pc:docMk/>
            <pc:sldMk cId="4196803992" sldId="1378"/>
            <ac:spMk id="7" creationId="{AF58D449-BB1A-0D5F-E277-F8187E5A3D37}"/>
          </ac:spMkLst>
        </pc:spChg>
        <pc:spChg chg="del">
          <ac:chgData name="용원 서" userId="4235cee7a3c3eca1" providerId="LiveId" clId="{AB60767F-9A78-4590-8E87-C04B2F4B7875}" dt="2024-06-11T12:41:32.280" v="567" actId="478"/>
          <ac:spMkLst>
            <pc:docMk/>
            <pc:sldMk cId="4196803992" sldId="1378"/>
            <ac:spMk id="8" creationId="{A3C3C396-AAE5-5096-165B-5880B1B4BFF3}"/>
          </ac:spMkLst>
        </pc:spChg>
        <pc:spChg chg="del">
          <ac:chgData name="용원 서" userId="4235cee7a3c3eca1" providerId="LiveId" clId="{AB60767F-9A78-4590-8E87-C04B2F4B7875}" dt="2024-06-11T12:42:23.358" v="692" actId="478"/>
          <ac:spMkLst>
            <pc:docMk/>
            <pc:sldMk cId="4196803992" sldId="1378"/>
            <ac:spMk id="9" creationId="{21B52F8D-3D54-902D-3044-F47D53A173ED}"/>
          </ac:spMkLst>
        </pc:spChg>
        <pc:spChg chg="add mod">
          <ac:chgData name="용원 서" userId="4235cee7a3c3eca1" providerId="LiveId" clId="{AB60767F-9A78-4590-8E87-C04B2F4B7875}" dt="2024-06-11T13:14:20.300" v="815" actId="14100"/>
          <ac:spMkLst>
            <pc:docMk/>
            <pc:sldMk cId="4196803992" sldId="1378"/>
            <ac:spMk id="12" creationId="{FFA9450F-1883-8107-6084-A69AF5BD2C3C}"/>
          </ac:spMkLst>
        </pc:spChg>
        <pc:spChg chg="add mod">
          <ac:chgData name="용원 서" userId="4235cee7a3c3eca1" providerId="LiveId" clId="{AB60767F-9A78-4590-8E87-C04B2F4B7875}" dt="2024-06-11T13:34:26.611" v="979" actId="1076"/>
          <ac:spMkLst>
            <pc:docMk/>
            <pc:sldMk cId="4196803992" sldId="1378"/>
            <ac:spMk id="14" creationId="{F1058657-73D4-B036-BB48-FEB60ECE14D0}"/>
          </ac:spMkLst>
        </pc:spChg>
        <pc:spChg chg="add del mod">
          <ac:chgData name="용원 서" userId="4235cee7a3c3eca1" providerId="LiveId" clId="{AB60767F-9A78-4590-8E87-C04B2F4B7875}" dt="2024-06-11T12:46:19.132" v="725" actId="478"/>
          <ac:spMkLst>
            <pc:docMk/>
            <pc:sldMk cId="4196803992" sldId="1378"/>
            <ac:spMk id="15" creationId="{0C8B7501-D957-A039-E9D1-5DAD28FA578D}"/>
          </ac:spMkLst>
        </pc:spChg>
        <pc:spChg chg="add mod">
          <ac:chgData name="용원 서" userId="4235cee7a3c3eca1" providerId="LiveId" clId="{AB60767F-9A78-4590-8E87-C04B2F4B7875}" dt="2024-06-11T14:06:42.563" v="1290" actId="1037"/>
          <ac:spMkLst>
            <pc:docMk/>
            <pc:sldMk cId="4196803992" sldId="1378"/>
            <ac:spMk id="16" creationId="{172CBC84-1115-01F6-3B31-E16B951FFC94}"/>
          </ac:spMkLst>
        </pc:spChg>
        <pc:spChg chg="add mod">
          <ac:chgData name="용원 서" userId="4235cee7a3c3eca1" providerId="LiveId" clId="{AB60767F-9A78-4590-8E87-C04B2F4B7875}" dt="2024-06-11T13:13:55.303" v="808" actId="1076"/>
          <ac:spMkLst>
            <pc:docMk/>
            <pc:sldMk cId="4196803992" sldId="1378"/>
            <ac:spMk id="17" creationId="{FC0EB1F8-4E81-5DCB-5F1D-6894C3C221BA}"/>
          </ac:spMkLst>
        </pc:spChg>
        <pc:spChg chg="add del mod">
          <ac:chgData name="용원 서" userId="4235cee7a3c3eca1" providerId="LiveId" clId="{AB60767F-9A78-4590-8E87-C04B2F4B7875}" dt="2024-06-11T13:44:25.051" v="1075" actId="478"/>
          <ac:spMkLst>
            <pc:docMk/>
            <pc:sldMk cId="4196803992" sldId="1378"/>
            <ac:spMk id="18" creationId="{E7BE0227-39B1-01D9-FA14-AF82EE4A4D4E}"/>
          </ac:spMkLst>
        </pc:spChg>
        <pc:spChg chg="add del mod">
          <ac:chgData name="용원 서" userId="4235cee7a3c3eca1" providerId="LiveId" clId="{AB60767F-9A78-4590-8E87-C04B2F4B7875}" dt="2024-06-11T13:35:11.649" v="982" actId="478"/>
          <ac:spMkLst>
            <pc:docMk/>
            <pc:sldMk cId="4196803992" sldId="1378"/>
            <ac:spMk id="19" creationId="{D0EF6F6B-EA57-345C-0E3C-01EECCBD9A48}"/>
          </ac:spMkLst>
        </pc:spChg>
        <pc:spChg chg="add mod">
          <ac:chgData name="용원 서" userId="4235cee7a3c3eca1" providerId="LiveId" clId="{AB60767F-9A78-4590-8E87-C04B2F4B7875}" dt="2024-06-11T13:13:55.303" v="808" actId="1076"/>
          <ac:spMkLst>
            <pc:docMk/>
            <pc:sldMk cId="4196803992" sldId="1378"/>
            <ac:spMk id="20" creationId="{1B5984BB-DD26-47BD-09A6-C7FBA878FC06}"/>
          </ac:spMkLst>
        </pc:spChg>
        <pc:spChg chg="add del mod">
          <ac:chgData name="용원 서" userId="4235cee7a3c3eca1" providerId="LiveId" clId="{AB60767F-9A78-4590-8E87-C04B2F4B7875}" dt="2024-06-11T13:44:17.710" v="1071" actId="478"/>
          <ac:spMkLst>
            <pc:docMk/>
            <pc:sldMk cId="4196803992" sldId="1378"/>
            <ac:spMk id="22" creationId="{5D5D223A-F585-6572-A5C8-F15D34ADF50E}"/>
          </ac:spMkLst>
        </pc:spChg>
        <pc:spChg chg="add mod">
          <ac:chgData name="용원 서" userId="4235cee7a3c3eca1" providerId="LiveId" clId="{AB60767F-9A78-4590-8E87-C04B2F4B7875}" dt="2024-06-11T13:37:35.618" v="1030"/>
          <ac:spMkLst>
            <pc:docMk/>
            <pc:sldMk cId="4196803992" sldId="1378"/>
            <ac:spMk id="23" creationId="{BB95B6B3-3EB4-1E0D-2F3C-55E58113DDD0}"/>
          </ac:spMkLst>
        </pc:spChg>
        <pc:spChg chg="add mod">
          <ac:chgData name="용원 서" userId="4235cee7a3c3eca1" providerId="LiveId" clId="{AB60767F-9A78-4590-8E87-C04B2F4B7875}" dt="2024-06-11T14:06:42.563" v="1290" actId="1037"/>
          <ac:spMkLst>
            <pc:docMk/>
            <pc:sldMk cId="4196803992" sldId="1378"/>
            <ac:spMk id="24" creationId="{4A675B8C-130F-3C5A-AB81-AE4C21B4A27A}"/>
          </ac:spMkLst>
        </pc:spChg>
        <pc:spChg chg="add mod">
          <ac:chgData name="용원 서" userId="4235cee7a3c3eca1" providerId="LiveId" clId="{AB60767F-9A78-4590-8E87-C04B2F4B7875}" dt="2024-06-11T13:13:47.121" v="807" actId="1035"/>
          <ac:spMkLst>
            <pc:docMk/>
            <pc:sldMk cId="4196803992" sldId="1378"/>
            <ac:spMk id="25" creationId="{6C6E62E7-4FD2-AEC0-78B7-CBB24DA64E2B}"/>
          </ac:spMkLst>
        </pc:spChg>
        <pc:spChg chg="add mod">
          <ac:chgData name="용원 서" userId="4235cee7a3c3eca1" providerId="LiveId" clId="{AB60767F-9A78-4590-8E87-C04B2F4B7875}" dt="2024-06-11T13:44:20.257" v="1072" actId="1076"/>
          <ac:spMkLst>
            <pc:docMk/>
            <pc:sldMk cId="4196803992" sldId="1378"/>
            <ac:spMk id="26" creationId="{AE66AF24-A2EB-F809-C2AA-3C6ED2B17821}"/>
          </ac:spMkLst>
        </pc:spChg>
        <pc:spChg chg="add mod">
          <ac:chgData name="용원 서" userId="4235cee7a3c3eca1" providerId="LiveId" clId="{AB60767F-9A78-4590-8E87-C04B2F4B7875}" dt="2024-06-11T14:06:42.563" v="1290" actId="1037"/>
          <ac:spMkLst>
            <pc:docMk/>
            <pc:sldMk cId="4196803992" sldId="1378"/>
            <ac:spMk id="27" creationId="{F9ECC787-9979-1FD8-B2A4-24A3C0849A3F}"/>
          </ac:spMkLst>
        </pc:spChg>
        <pc:spChg chg="add mod">
          <ac:chgData name="용원 서" userId="4235cee7a3c3eca1" providerId="LiveId" clId="{AB60767F-9A78-4590-8E87-C04B2F4B7875}" dt="2024-06-11T14:06:46.622" v="1300" actId="1038"/>
          <ac:spMkLst>
            <pc:docMk/>
            <pc:sldMk cId="4196803992" sldId="1378"/>
            <ac:spMk id="28" creationId="{B76654B4-3C00-8775-9DBC-9B5F15530564}"/>
          </ac:spMkLst>
        </pc:spChg>
        <pc:spChg chg="del">
          <ac:chgData name="용원 서" userId="4235cee7a3c3eca1" providerId="LiveId" clId="{AB60767F-9A78-4590-8E87-C04B2F4B7875}" dt="2024-06-11T12:41:32.280" v="567" actId="478"/>
          <ac:spMkLst>
            <pc:docMk/>
            <pc:sldMk cId="4196803992" sldId="1378"/>
            <ac:spMk id="45" creationId="{7C8C7AD6-76B1-A32F-620E-BD5ABC9E709A}"/>
          </ac:spMkLst>
        </pc:spChg>
        <pc:spChg chg="del">
          <ac:chgData name="용원 서" userId="4235cee7a3c3eca1" providerId="LiveId" clId="{AB60767F-9A78-4590-8E87-C04B2F4B7875}" dt="2024-06-11T12:41:32.280" v="567" actId="478"/>
          <ac:spMkLst>
            <pc:docMk/>
            <pc:sldMk cId="4196803992" sldId="1378"/>
            <ac:spMk id="46" creationId="{6AE04273-99B6-F409-725C-DA922DAB7814}"/>
          </ac:spMkLst>
        </pc:spChg>
        <pc:spChg chg="del">
          <ac:chgData name="용원 서" userId="4235cee7a3c3eca1" providerId="LiveId" clId="{AB60767F-9A78-4590-8E87-C04B2F4B7875}" dt="2024-06-11T12:41:32.280" v="567" actId="478"/>
          <ac:spMkLst>
            <pc:docMk/>
            <pc:sldMk cId="4196803992" sldId="1378"/>
            <ac:spMk id="47" creationId="{23354F1F-BD07-0B34-F9B9-2DC41EBF6189}"/>
          </ac:spMkLst>
        </pc:spChg>
        <pc:spChg chg="del">
          <ac:chgData name="용원 서" userId="4235cee7a3c3eca1" providerId="LiveId" clId="{AB60767F-9A78-4590-8E87-C04B2F4B7875}" dt="2024-06-11T12:41:32.280" v="567" actId="478"/>
          <ac:spMkLst>
            <pc:docMk/>
            <pc:sldMk cId="4196803992" sldId="1378"/>
            <ac:spMk id="48" creationId="{05DBA265-0DA9-AC2F-E2A7-B1C885E5A391}"/>
          </ac:spMkLst>
        </pc:spChg>
        <pc:spChg chg="add del mod">
          <ac:chgData name="용원 서" userId="4235cee7a3c3eca1" providerId="LiveId" clId="{AB60767F-9A78-4590-8E87-C04B2F4B7875}" dt="2024-06-11T13:12:56.231" v="784" actId="478"/>
          <ac:spMkLst>
            <pc:docMk/>
            <pc:sldMk cId="4196803992" sldId="1378"/>
            <ac:spMk id="55" creationId="{A9259C7B-F6B4-0AA9-E7A9-F1AC59B46610}"/>
          </ac:spMkLst>
        </pc:spChg>
        <pc:spChg chg="add del mod">
          <ac:chgData name="용원 서" userId="4235cee7a3c3eca1" providerId="LiveId" clId="{AB60767F-9A78-4590-8E87-C04B2F4B7875}" dt="2024-06-11T12:51:56.488" v="779" actId="478"/>
          <ac:spMkLst>
            <pc:docMk/>
            <pc:sldMk cId="4196803992" sldId="1378"/>
            <ac:spMk id="57" creationId="{200F21D1-E800-0477-3A04-4D1336E22D43}"/>
          </ac:spMkLst>
        </pc:spChg>
        <pc:grpChg chg="del">
          <ac:chgData name="용원 서" userId="4235cee7a3c3eca1" providerId="LiveId" clId="{AB60767F-9A78-4590-8E87-C04B2F4B7875}" dt="2024-06-11T12:41:32.280" v="567" actId="478"/>
          <ac:grpSpMkLst>
            <pc:docMk/>
            <pc:sldMk cId="4196803992" sldId="1378"/>
            <ac:grpSpMk id="38" creationId="{2379DB1F-00F2-0293-C246-314B0025E351}"/>
          </ac:grpSpMkLst>
        </pc:grpChg>
        <pc:graphicFrameChg chg="add mod ord">
          <ac:chgData name="용원 서" userId="4235cee7a3c3eca1" providerId="LiveId" clId="{AB60767F-9A78-4590-8E87-C04B2F4B7875}" dt="2024-06-11T14:06:42.563" v="1290" actId="1037"/>
          <ac:graphicFrameMkLst>
            <pc:docMk/>
            <pc:sldMk cId="4196803992" sldId="1378"/>
            <ac:graphicFrameMk id="15" creationId="{DA5824BD-0B07-9984-038E-3F5409BE24E3}"/>
          </ac:graphicFrameMkLst>
        </pc:graphicFrameChg>
        <pc:picChg chg="add del mod">
          <ac:chgData name="용원 서" userId="4235cee7a3c3eca1" providerId="LiveId" clId="{AB60767F-9A78-4590-8E87-C04B2F4B7875}" dt="2024-06-11T12:49:13.852" v="764" actId="478"/>
          <ac:picMkLst>
            <pc:docMk/>
            <pc:sldMk cId="4196803992" sldId="1378"/>
            <ac:picMk id="2" creationId="{BFB62B9C-D4A7-10D8-83DE-437B6697DECC}"/>
          </ac:picMkLst>
        </pc:picChg>
        <pc:picChg chg="add mod">
          <ac:chgData name="용원 서" userId="4235cee7a3c3eca1" providerId="LiveId" clId="{AB60767F-9A78-4590-8E87-C04B2F4B7875}" dt="2024-06-11T13:12:44.949" v="783" actId="1076"/>
          <ac:picMkLst>
            <pc:docMk/>
            <pc:sldMk cId="4196803992" sldId="1378"/>
            <ac:picMk id="3" creationId="{1A52D201-3B12-2AE6-4D48-F3E783E527FC}"/>
          </ac:picMkLst>
        </pc:picChg>
        <pc:picChg chg="add mod">
          <ac:chgData name="용원 서" userId="4235cee7a3c3eca1" providerId="LiveId" clId="{AB60767F-9A78-4590-8E87-C04B2F4B7875}" dt="2024-06-11T13:14:05.262" v="811" actId="1076"/>
          <ac:picMkLst>
            <pc:docMk/>
            <pc:sldMk cId="4196803992" sldId="1378"/>
            <ac:picMk id="9" creationId="{ACC251E3-D767-FE95-10E4-DFF53E0C827A}"/>
          </ac:picMkLst>
        </pc:picChg>
        <pc:picChg chg="add del mod">
          <ac:chgData name="용원 서" userId="4235cee7a3c3eca1" providerId="LiveId" clId="{AB60767F-9A78-4590-8E87-C04B2F4B7875}" dt="2024-06-11T12:49:14.393" v="765" actId="478"/>
          <ac:picMkLst>
            <pc:docMk/>
            <pc:sldMk cId="4196803992" sldId="1378"/>
            <ac:picMk id="10" creationId="{4109A603-FA86-3A26-9CCE-D421BAE5CEC3}"/>
          </ac:picMkLst>
        </pc:picChg>
        <pc:picChg chg="del">
          <ac:chgData name="용원 서" userId="4235cee7a3c3eca1" providerId="LiveId" clId="{AB60767F-9A78-4590-8E87-C04B2F4B7875}" dt="2024-06-11T12:41:32.280" v="567" actId="478"/>
          <ac:picMkLst>
            <pc:docMk/>
            <pc:sldMk cId="4196803992" sldId="1378"/>
            <ac:picMk id="12" creationId="{B842CF29-BA4C-6903-FA24-F53F7480E395}"/>
          </ac:picMkLst>
        </pc:picChg>
        <pc:picChg chg="add mod">
          <ac:chgData name="용원 서" userId="4235cee7a3c3eca1" providerId="LiveId" clId="{AB60767F-9A78-4590-8E87-C04B2F4B7875}" dt="2024-06-11T13:13:47.121" v="807" actId="1035"/>
          <ac:picMkLst>
            <pc:docMk/>
            <pc:sldMk cId="4196803992" sldId="1378"/>
            <ac:picMk id="13" creationId="{7B5D5062-F67D-B0AD-53BF-124637E12075}"/>
          </ac:picMkLst>
        </pc:picChg>
        <pc:picChg chg="add mod">
          <ac:chgData name="용원 서" userId="4235cee7a3c3eca1" providerId="LiveId" clId="{AB60767F-9A78-4590-8E87-C04B2F4B7875}" dt="2024-06-11T13:36:03.485" v="985" actId="1076"/>
          <ac:picMkLst>
            <pc:docMk/>
            <pc:sldMk cId="4196803992" sldId="1378"/>
            <ac:picMk id="21" creationId="{D72B8EE2-C414-FD9D-AD04-778F7C965EA9}"/>
          </ac:picMkLst>
        </pc:picChg>
        <pc:picChg chg="del">
          <ac:chgData name="용원 서" userId="4235cee7a3c3eca1" providerId="LiveId" clId="{AB60767F-9A78-4590-8E87-C04B2F4B7875}" dt="2024-06-11T12:41:32.280" v="567" actId="478"/>
          <ac:picMkLst>
            <pc:docMk/>
            <pc:sldMk cId="4196803992" sldId="1378"/>
            <ac:picMk id="41" creationId="{B0C3CC62-7BAB-D133-A83B-0477A7471236}"/>
          </ac:picMkLst>
        </pc:picChg>
        <pc:picChg chg="add del mod">
          <ac:chgData name="용원 서" userId="4235cee7a3c3eca1" providerId="LiveId" clId="{AB60767F-9A78-4590-8E87-C04B2F4B7875}" dt="2024-06-11T12:51:55.444" v="778" actId="478"/>
          <ac:picMkLst>
            <pc:docMk/>
            <pc:sldMk cId="4196803992" sldId="1378"/>
            <ac:picMk id="53" creationId="{52A6A7FC-2A8E-9EF9-C326-636786AE9A3D}"/>
          </ac:picMkLst>
        </pc:picChg>
        <pc:picChg chg="del">
          <ac:chgData name="용원 서" userId="4235cee7a3c3eca1" providerId="LiveId" clId="{AB60767F-9A78-4590-8E87-C04B2F4B7875}" dt="2024-06-11T12:41:32.280" v="567" actId="478"/>
          <ac:picMkLst>
            <pc:docMk/>
            <pc:sldMk cId="4196803992" sldId="1378"/>
            <ac:picMk id="54" creationId="{EF3D0F70-AE14-B75E-5DA0-8E118024FF6F}"/>
          </ac:picMkLst>
        </pc:picChg>
        <pc:picChg chg="del">
          <ac:chgData name="용원 서" userId="4235cee7a3c3eca1" providerId="LiveId" clId="{AB60767F-9A78-4590-8E87-C04B2F4B7875}" dt="2024-06-11T12:41:32.280" v="567" actId="478"/>
          <ac:picMkLst>
            <pc:docMk/>
            <pc:sldMk cId="4196803992" sldId="1378"/>
            <ac:picMk id="56" creationId="{742D194F-2C5F-98EB-2909-FB244800EDA3}"/>
          </ac:picMkLst>
        </pc:picChg>
        <pc:cxnChg chg="add del mod">
          <ac:chgData name="용원 서" userId="4235cee7a3c3eca1" providerId="LiveId" clId="{AB60767F-9A78-4590-8E87-C04B2F4B7875}" dt="2024-06-11T12:48:29.283" v="761" actId="478"/>
          <ac:cxnSpMkLst>
            <pc:docMk/>
            <pc:sldMk cId="4196803992" sldId="1378"/>
            <ac:cxnSpMk id="19" creationId="{C29F1EA4-E798-3F05-B5D4-9C086581CA84}"/>
          </ac:cxnSpMkLst>
        </pc:cxnChg>
        <pc:cxnChg chg="add del mod">
          <ac:chgData name="용원 서" userId="4235cee7a3c3eca1" providerId="LiveId" clId="{AB60767F-9A78-4590-8E87-C04B2F4B7875}" dt="2024-06-11T12:47:37.782" v="742" actId="478"/>
          <ac:cxnSpMkLst>
            <pc:docMk/>
            <pc:sldMk cId="4196803992" sldId="1378"/>
            <ac:cxnSpMk id="22" creationId="{211AB8AE-2777-C4D2-FF28-BF4CFD24BE91}"/>
          </ac:cxnSpMkLst>
        </pc:cxnChg>
        <pc:cxnChg chg="add del">
          <ac:chgData name="용원 서" userId="4235cee7a3c3eca1" providerId="LiveId" clId="{AB60767F-9A78-4590-8E87-C04B2F4B7875}" dt="2024-06-11T12:47:38.527" v="743" actId="478"/>
          <ac:cxnSpMkLst>
            <pc:docMk/>
            <pc:sldMk cId="4196803992" sldId="1378"/>
            <ac:cxnSpMk id="24" creationId="{0CE5A1FE-D55A-4479-7B60-55550A60D307}"/>
          </ac:cxnSpMkLst>
        </pc:cxnChg>
        <pc:cxnChg chg="add mod">
          <ac:chgData name="용원 서" userId="4235cee7a3c3eca1" providerId="LiveId" clId="{AB60767F-9A78-4590-8E87-C04B2F4B7875}" dt="2024-06-11T13:13:58.085" v="809" actId="14100"/>
          <ac:cxnSpMkLst>
            <pc:docMk/>
            <pc:sldMk cId="4196803992" sldId="1378"/>
            <ac:cxnSpMk id="40" creationId="{E0ABEBC1-1450-9FCB-D041-AF921182270A}"/>
          </ac:cxnSpMkLst>
        </pc:cxnChg>
        <pc:cxnChg chg="add mod">
          <ac:chgData name="용원 서" userId="4235cee7a3c3eca1" providerId="LiveId" clId="{AB60767F-9A78-4590-8E87-C04B2F4B7875}" dt="2024-06-11T13:14:00.259" v="810" actId="14100"/>
          <ac:cxnSpMkLst>
            <pc:docMk/>
            <pc:sldMk cId="4196803992" sldId="1378"/>
            <ac:cxnSpMk id="43" creationId="{B23B1049-FAB1-7045-6A3A-36E1F204F70C}"/>
          </ac:cxnSpMkLst>
        </pc:cxnChg>
        <pc:cxnChg chg="del mod">
          <ac:chgData name="용원 서" userId="4235cee7a3c3eca1" providerId="LiveId" clId="{AB60767F-9A78-4590-8E87-C04B2F4B7875}" dt="2024-06-11T12:41:32.280" v="567" actId="478"/>
          <ac:cxnSpMkLst>
            <pc:docMk/>
            <pc:sldMk cId="4196803992" sldId="1378"/>
            <ac:cxnSpMk id="50" creationId="{2FAD3A9E-1945-08DE-DAC3-7BABE2A17EA2}"/>
          </ac:cxnSpMkLst>
        </pc:cxnChg>
        <pc:cxnChg chg="del mod">
          <ac:chgData name="용원 서" userId="4235cee7a3c3eca1" providerId="LiveId" clId="{AB60767F-9A78-4590-8E87-C04B2F4B7875}" dt="2024-06-11T12:41:32.280" v="567" actId="478"/>
          <ac:cxnSpMkLst>
            <pc:docMk/>
            <pc:sldMk cId="4196803992" sldId="1378"/>
            <ac:cxnSpMk id="52" creationId="{297AB0C1-36F8-B570-5B21-54A875C1217C}"/>
          </ac:cxnSpMkLst>
        </pc:cxn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53685;&#54633;%20&#47928;&#49436;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ko-K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1"/>
          <c:spPr>
            <a:ln w="19050" cap="rnd">
              <a:solidFill>
                <a:schemeClr val="accent1"/>
              </a:solidFill>
              <a:round/>
            </a:ln>
            <a:effectLst/>
          </c:spPr>
          <c:marker>
            <c:symbol val="none"/>
          </c:marker>
          <c:xVal>
            <c:numRef>
              <c:f>'chamber_22_temperature(1st plan'!$A$2:$A$721</c:f>
              <c:numCache>
                <c:formatCode>General</c:formatCode>
                <c:ptCount val="720"/>
                <c:pt idx="0">
                  <c:v>8.3333333331854803E-2</c:v>
                </c:pt>
                <c:pt idx="1">
                  <c:v>0.16666666666518815</c:v>
                </c:pt>
                <c:pt idx="2">
                  <c:v>0.24999999999852146</c:v>
                </c:pt>
                <c:pt idx="3">
                  <c:v>0.33333333333185478</c:v>
                </c:pt>
                <c:pt idx="4">
                  <c:v>0.41666666666518809</c:v>
                </c:pt>
                <c:pt idx="5">
                  <c:v>0.4999999999985214</c:v>
                </c:pt>
                <c:pt idx="6">
                  <c:v>0.58333333333185478</c:v>
                </c:pt>
                <c:pt idx="7">
                  <c:v>0.66666666666518815</c:v>
                </c:pt>
                <c:pt idx="8">
                  <c:v>0.74999999999852152</c:v>
                </c:pt>
                <c:pt idx="9">
                  <c:v>0.83333333333185489</c:v>
                </c:pt>
                <c:pt idx="10">
                  <c:v>0.91666666666518826</c:v>
                </c:pt>
                <c:pt idx="11">
                  <c:v>0.99999999999852163</c:v>
                </c:pt>
                <c:pt idx="12">
                  <c:v>1.0833333333318549</c:v>
                </c:pt>
                <c:pt idx="13">
                  <c:v>1.1666666666651881</c:v>
                </c:pt>
                <c:pt idx="14">
                  <c:v>1.2499999999985214</c:v>
                </c:pt>
                <c:pt idx="15">
                  <c:v>1.3333333333318547</c:v>
                </c:pt>
                <c:pt idx="16">
                  <c:v>1.4166666666651879</c:v>
                </c:pt>
                <c:pt idx="17">
                  <c:v>1.4999999999985212</c:v>
                </c:pt>
                <c:pt idx="18">
                  <c:v>1.5833333333318544</c:v>
                </c:pt>
                <c:pt idx="19">
                  <c:v>1.6666666666651877</c:v>
                </c:pt>
                <c:pt idx="20">
                  <c:v>1.749999999998521</c:v>
                </c:pt>
                <c:pt idx="21">
                  <c:v>1.8333333333318542</c:v>
                </c:pt>
                <c:pt idx="22">
                  <c:v>1.9166666666651875</c:v>
                </c:pt>
                <c:pt idx="23">
                  <c:v>1.9999999999985207</c:v>
                </c:pt>
                <c:pt idx="24">
                  <c:v>2.0833333333318542</c:v>
                </c:pt>
                <c:pt idx="25">
                  <c:v>2.1666666666651877</c:v>
                </c:pt>
                <c:pt idx="26">
                  <c:v>2.2499999999985212</c:v>
                </c:pt>
                <c:pt idx="27">
                  <c:v>2.3333333333318547</c:v>
                </c:pt>
                <c:pt idx="28">
                  <c:v>2.4166666666651881</c:v>
                </c:pt>
                <c:pt idx="29">
                  <c:v>2.4999999999985216</c:v>
                </c:pt>
                <c:pt idx="30">
                  <c:v>2.5833333333318551</c:v>
                </c:pt>
                <c:pt idx="31">
                  <c:v>2.6666666666651886</c:v>
                </c:pt>
                <c:pt idx="32">
                  <c:v>2.7499999999985221</c:v>
                </c:pt>
                <c:pt idx="33">
                  <c:v>2.8333333333318556</c:v>
                </c:pt>
                <c:pt idx="34">
                  <c:v>2.916666666665189</c:v>
                </c:pt>
                <c:pt idx="35">
                  <c:v>2.9999999999985225</c:v>
                </c:pt>
                <c:pt idx="36">
                  <c:v>3.083333333331856</c:v>
                </c:pt>
                <c:pt idx="37">
                  <c:v>3.1666666666651895</c:v>
                </c:pt>
                <c:pt idx="38">
                  <c:v>3.249999999998523</c:v>
                </c:pt>
                <c:pt idx="39">
                  <c:v>3.3333333333318564</c:v>
                </c:pt>
                <c:pt idx="40">
                  <c:v>3.4166666666651899</c:v>
                </c:pt>
                <c:pt idx="41">
                  <c:v>3.4999999999985234</c:v>
                </c:pt>
                <c:pt idx="42">
                  <c:v>3.5833333333318569</c:v>
                </c:pt>
                <c:pt idx="43">
                  <c:v>3.6666666666651904</c:v>
                </c:pt>
                <c:pt idx="44">
                  <c:v>3.7499999999985238</c:v>
                </c:pt>
                <c:pt idx="45">
                  <c:v>3.8333333333318573</c:v>
                </c:pt>
                <c:pt idx="46">
                  <c:v>3.9166666666651908</c:v>
                </c:pt>
                <c:pt idx="47">
                  <c:v>3.9999999999985243</c:v>
                </c:pt>
                <c:pt idx="48">
                  <c:v>4.0833333333318578</c:v>
                </c:pt>
                <c:pt idx="49">
                  <c:v>4.1666666666651908</c:v>
                </c:pt>
                <c:pt idx="50">
                  <c:v>4.2499999999985238</c:v>
                </c:pt>
                <c:pt idx="51">
                  <c:v>4.3333333333318569</c:v>
                </c:pt>
                <c:pt idx="52">
                  <c:v>4.4166666666651899</c:v>
                </c:pt>
                <c:pt idx="53">
                  <c:v>4.499999999998523</c:v>
                </c:pt>
                <c:pt idx="54">
                  <c:v>4.583333333331856</c:v>
                </c:pt>
                <c:pt idx="55">
                  <c:v>4.666666666665189</c:v>
                </c:pt>
                <c:pt idx="56">
                  <c:v>4.7499999999985221</c:v>
                </c:pt>
                <c:pt idx="57">
                  <c:v>4.8333333333318551</c:v>
                </c:pt>
                <c:pt idx="58">
                  <c:v>4.9166666666651881</c:v>
                </c:pt>
                <c:pt idx="59">
                  <c:v>4.9999999999985212</c:v>
                </c:pt>
                <c:pt idx="60">
                  <c:v>5.0833333333318542</c:v>
                </c:pt>
                <c:pt idx="61">
                  <c:v>5.1666666666651873</c:v>
                </c:pt>
                <c:pt idx="62">
                  <c:v>5.2499999999985203</c:v>
                </c:pt>
                <c:pt idx="63">
                  <c:v>5.3333333333318533</c:v>
                </c:pt>
                <c:pt idx="64">
                  <c:v>5.4166666666651864</c:v>
                </c:pt>
                <c:pt idx="65">
                  <c:v>5.4999999999985194</c:v>
                </c:pt>
                <c:pt idx="66">
                  <c:v>5.5833333333318524</c:v>
                </c:pt>
                <c:pt idx="67">
                  <c:v>5.6666666666651855</c:v>
                </c:pt>
                <c:pt idx="68">
                  <c:v>5.7499999999985185</c:v>
                </c:pt>
                <c:pt idx="69">
                  <c:v>5.8333333333318516</c:v>
                </c:pt>
                <c:pt idx="70">
                  <c:v>5.9166666666651846</c:v>
                </c:pt>
                <c:pt idx="71">
                  <c:v>5.9999999999985176</c:v>
                </c:pt>
                <c:pt idx="72">
                  <c:v>6.0833333333318507</c:v>
                </c:pt>
                <c:pt idx="73">
                  <c:v>6.1666666666651837</c:v>
                </c:pt>
                <c:pt idx="74">
                  <c:v>6.2499999999985167</c:v>
                </c:pt>
                <c:pt idx="75">
                  <c:v>6.3333333333318498</c:v>
                </c:pt>
                <c:pt idx="76">
                  <c:v>6.4166666666651828</c:v>
                </c:pt>
                <c:pt idx="77">
                  <c:v>6.4999999999985159</c:v>
                </c:pt>
                <c:pt idx="78">
                  <c:v>6.5833333333318489</c:v>
                </c:pt>
                <c:pt idx="79">
                  <c:v>6.6666666666651819</c:v>
                </c:pt>
                <c:pt idx="80">
                  <c:v>6.749999999998515</c:v>
                </c:pt>
                <c:pt idx="81">
                  <c:v>6.833333333331848</c:v>
                </c:pt>
                <c:pt idx="82">
                  <c:v>6.916666666665181</c:v>
                </c:pt>
                <c:pt idx="83">
                  <c:v>6.9999999999985141</c:v>
                </c:pt>
                <c:pt idx="84">
                  <c:v>7.0833333333318471</c:v>
                </c:pt>
                <c:pt idx="85">
                  <c:v>7.1666666666651802</c:v>
                </c:pt>
                <c:pt idx="86">
                  <c:v>7.2499999999985132</c:v>
                </c:pt>
                <c:pt idx="87">
                  <c:v>7.3333333333318462</c:v>
                </c:pt>
                <c:pt idx="88">
                  <c:v>7.4166666666651793</c:v>
                </c:pt>
                <c:pt idx="89">
                  <c:v>7.4999999999985123</c:v>
                </c:pt>
                <c:pt idx="90">
                  <c:v>7.5833333333318453</c:v>
                </c:pt>
                <c:pt idx="91">
                  <c:v>7.6666666666651784</c:v>
                </c:pt>
                <c:pt idx="92">
                  <c:v>7.7499999999985114</c:v>
                </c:pt>
                <c:pt idx="93">
                  <c:v>7.8333333333318445</c:v>
                </c:pt>
                <c:pt idx="94">
                  <c:v>7.9166666666651775</c:v>
                </c:pt>
                <c:pt idx="95">
                  <c:v>7.9999999999985105</c:v>
                </c:pt>
                <c:pt idx="96">
                  <c:v>8.0833333333318436</c:v>
                </c:pt>
                <c:pt idx="97">
                  <c:v>8.1666666666651775</c:v>
                </c:pt>
                <c:pt idx="98">
                  <c:v>8.2499999999985114</c:v>
                </c:pt>
                <c:pt idx="99">
                  <c:v>8.3333333333318453</c:v>
                </c:pt>
                <c:pt idx="100">
                  <c:v>8.4166666666651793</c:v>
                </c:pt>
                <c:pt idx="101">
                  <c:v>8.4999999999985132</c:v>
                </c:pt>
                <c:pt idx="102">
                  <c:v>8.5833333333318471</c:v>
                </c:pt>
                <c:pt idx="103">
                  <c:v>8.666666666665181</c:v>
                </c:pt>
                <c:pt idx="104">
                  <c:v>8.749999999998515</c:v>
                </c:pt>
                <c:pt idx="105">
                  <c:v>8.8333333333318489</c:v>
                </c:pt>
                <c:pt idx="106">
                  <c:v>8.9166666666651828</c:v>
                </c:pt>
                <c:pt idx="107">
                  <c:v>8.9999999999985167</c:v>
                </c:pt>
                <c:pt idx="108">
                  <c:v>9.0833333333318507</c:v>
                </c:pt>
                <c:pt idx="109">
                  <c:v>9.1666666666651846</c:v>
                </c:pt>
                <c:pt idx="110">
                  <c:v>9.2499999999985185</c:v>
                </c:pt>
                <c:pt idx="111">
                  <c:v>9.3333333333318524</c:v>
                </c:pt>
                <c:pt idx="112">
                  <c:v>9.4166666666651864</c:v>
                </c:pt>
                <c:pt idx="113">
                  <c:v>9.4999999999985203</c:v>
                </c:pt>
                <c:pt idx="114">
                  <c:v>9.5833333333318542</c:v>
                </c:pt>
                <c:pt idx="115">
                  <c:v>9.6666666666651881</c:v>
                </c:pt>
                <c:pt idx="116">
                  <c:v>9.7499999999985221</c:v>
                </c:pt>
                <c:pt idx="117">
                  <c:v>9.833333333331856</c:v>
                </c:pt>
                <c:pt idx="118">
                  <c:v>9.9166666666651899</c:v>
                </c:pt>
                <c:pt idx="119">
                  <c:v>9.9999999999985238</c:v>
                </c:pt>
                <c:pt idx="120">
                  <c:v>10.083333333331858</c:v>
                </c:pt>
                <c:pt idx="121">
                  <c:v>10.166666666665192</c:v>
                </c:pt>
                <c:pt idx="122">
                  <c:v>10.249999999998526</c:v>
                </c:pt>
                <c:pt idx="123">
                  <c:v>10.33333333333186</c:v>
                </c:pt>
                <c:pt idx="124">
                  <c:v>10.416666666665193</c:v>
                </c:pt>
                <c:pt idx="125">
                  <c:v>10.499999999998527</c:v>
                </c:pt>
                <c:pt idx="126">
                  <c:v>10.583333333331861</c:v>
                </c:pt>
                <c:pt idx="127">
                  <c:v>10.666666666665195</c:v>
                </c:pt>
                <c:pt idx="128">
                  <c:v>10.749999999998529</c:v>
                </c:pt>
                <c:pt idx="129">
                  <c:v>10.833333333331863</c:v>
                </c:pt>
                <c:pt idx="130">
                  <c:v>10.916666666665197</c:v>
                </c:pt>
                <c:pt idx="131">
                  <c:v>10.999999999998531</c:v>
                </c:pt>
                <c:pt idx="132">
                  <c:v>11.083333333331865</c:v>
                </c:pt>
                <c:pt idx="133">
                  <c:v>11.166666666665199</c:v>
                </c:pt>
                <c:pt idx="134">
                  <c:v>11.249999999998533</c:v>
                </c:pt>
                <c:pt idx="135">
                  <c:v>11.333333333331867</c:v>
                </c:pt>
                <c:pt idx="136">
                  <c:v>11.416666666665201</c:v>
                </c:pt>
                <c:pt idx="137">
                  <c:v>11.499999999998535</c:v>
                </c:pt>
                <c:pt idx="138">
                  <c:v>11.583333333331868</c:v>
                </c:pt>
                <c:pt idx="139">
                  <c:v>11.666666666665202</c:v>
                </c:pt>
                <c:pt idx="140">
                  <c:v>11.749999999998536</c:v>
                </c:pt>
                <c:pt idx="141">
                  <c:v>11.83333333333187</c:v>
                </c:pt>
                <c:pt idx="142">
                  <c:v>11.916666666665204</c:v>
                </c:pt>
                <c:pt idx="143">
                  <c:v>11.999999999998538</c:v>
                </c:pt>
                <c:pt idx="144">
                  <c:v>12.083333333331872</c:v>
                </c:pt>
                <c:pt idx="145">
                  <c:v>12.166666666665206</c:v>
                </c:pt>
                <c:pt idx="146">
                  <c:v>12.24999999999854</c:v>
                </c:pt>
                <c:pt idx="147">
                  <c:v>12.333333333331874</c:v>
                </c:pt>
                <c:pt idx="148">
                  <c:v>12.416666666665208</c:v>
                </c:pt>
                <c:pt idx="149">
                  <c:v>12.499999999998542</c:v>
                </c:pt>
                <c:pt idx="150">
                  <c:v>12.583333333331876</c:v>
                </c:pt>
                <c:pt idx="151">
                  <c:v>12.666666666665209</c:v>
                </c:pt>
                <c:pt idx="152">
                  <c:v>12.749999999998543</c:v>
                </c:pt>
                <c:pt idx="153">
                  <c:v>12.833333333331877</c:v>
                </c:pt>
                <c:pt idx="154">
                  <c:v>12.916666666665211</c:v>
                </c:pt>
                <c:pt idx="155">
                  <c:v>12.999999999998545</c:v>
                </c:pt>
                <c:pt idx="156">
                  <c:v>13.083333333331879</c:v>
                </c:pt>
                <c:pt idx="157">
                  <c:v>13.166666666665213</c:v>
                </c:pt>
                <c:pt idx="158">
                  <c:v>13.249999999998547</c:v>
                </c:pt>
                <c:pt idx="159">
                  <c:v>13.333333333331881</c:v>
                </c:pt>
                <c:pt idx="160">
                  <c:v>13.416666666665215</c:v>
                </c:pt>
                <c:pt idx="161">
                  <c:v>13.499999999998549</c:v>
                </c:pt>
                <c:pt idx="162">
                  <c:v>13.583333333331883</c:v>
                </c:pt>
                <c:pt idx="163">
                  <c:v>13.666666666665217</c:v>
                </c:pt>
                <c:pt idx="164">
                  <c:v>13.74999999999855</c:v>
                </c:pt>
                <c:pt idx="165">
                  <c:v>13.833333333331884</c:v>
                </c:pt>
                <c:pt idx="166">
                  <c:v>13.916666666665218</c:v>
                </c:pt>
                <c:pt idx="167">
                  <c:v>13.999999999998552</c:v>
                </c:pt>
                <c:pt idx="168">
                  <c:v>14.083333333331886</c:v>
                </c:pt>
                <c:pt idx="169">
                  <c:v>14.16666666666522</c:v>
                </c:pt>
                <c:pt idx="170">
                  <c:v>14.249999999998554</c:v>
                </c:pt>
                <c:pt idx="171">
                  <c:v>14.333333333331888</c:v>
                </c:pt>
                <c:pt idx="172">
                  <c:v>14.416666666665222</c:v>
                </c:pt>
                <c:pt idx="173">
                  <c:v>14.499999999998556</c:v>
                </c:pt>
                <c:pt idx="174">
                  <c:v>14.58333333333189</c:v>
                </c:pt>
                <c:pt idx="175">
                  <c:v>14.666666666665224</c:v>
                </c:pt>
                <c:pt idx="176">
                  <c:v>14.749999999998558</c:v>
                </c:pt>
                <c:pt idx="177">
                  <c:v>14.833333333331892</c:v>
                </c:pt>
                <c:pt idx="178">
                  <c:v>14.916666666665225</c:v>
                </c:pt>
                <c:pt idx="179">
                  <c:v>14.999999999998559</c:v>
                </c:pt>
                <c:pt idx="180">
                  <c:v>15.083333333331893</c:v>
                </c:pt>
                <c:pt idx="181">
                  <c:v>15.166666666665227</c:v>
                </c:pt>
                <c:pt idx="182">
                  <c:v>15.249999999998561</c:v>
                </c:pt>
                <c:pt idx="183">
                  <c:v>15.333333333331895</c:v>
                </c:pt>
                <c:pt idx="184">
                  <c:v>15.416666666665229</c:v>
                </c:pt>
                <c:pt idx="185">
                  <c:v>15.499999999998563</c:v>
                </c:pt>
                <c:pt idx="186">
                  <c:v>15.583333333331897</c:v>
                </c:pt>
                <c:pt idx="187">
                  <c:v>15.666666666665231</c:v>
                </c:pt>
                <c:pt idx="188">
                  <c:v>15.749999999998565</c:v>
                </c:pt>
                <c:pt idx="189">
                  <c:v>15.833333333331899</c:v>
                </c:pt>
                <c:pt idx="190">
                  <c:v>15.916666666665233</c:v>
                </c:pt>
                <c:pt idx="191">
                  <c:v>15.999999999998566</c:v>
                </c:pt>
                <c:pt idx="192">
                  <c:v>16.0833333333319</c:v>
                </c:pt>
                <c:pt idx="193">
                  <c:v>16.166666666665233</c:v>
                </c:pt>
                <c:pt idx="194">
                  <c:v>16.249999999998565</c:v>
                </c:pt>
                <c:pt idx="195">
                  <c:v>16.333333333331897</c:v>
                </c:pt>
                <c:pt idx="196">
                  <c:v>16.416666666665229</c:v>
                </c:pt>
                <c:pt idx="197">
                  <c:v>16.499999999998561</c:v>
                </c:pt>
                <c:pt idx="198">
                  <c:v>16.583333333331893</c:v>
                </c:pt>
                <c:pt idx="199">
                  <c:v>16.666666666665225</c:v>
                </c:pt>
                <c:pt idx="200">
                  <c:v>16.749999999998558</c:v>
                </c:pt>
                <c:pt idx="201">
                  <c:v>16.83333333333189</c:v>
                </c:pt>
                <c:pt idx="202">
                  <c:v>16.916666666665222</c:v>
                </c:pt>
                <c:pt idx="203">
                  <c:v>16.999999999998554</c:v>
                </c:pt>
                <c:pt idx="204">
                  <c:v>17.083333333331886</c:v>
                </c:pt>
                <c:pt idx="205">
                  <c:v>17.166666666665218</c:v>
                </c:pt>
                <c:pt idx="206">
                  <c:v>17.24999999999855</c:v>
                </c:pt>
                <c:pt idx="207">
                  <c:v>17.333333333331883</c:v>
                </c:pt>
                <c:pt idx="208">
                  <c:v>17.416666666665215</c:v>
                </c:pt>
                <c:pt idx="209">
                  <c:v>17.499999999998547</c:v>
                </c:pt>
                <c:pt idx="210">
                  <c:v>17.583333333331879</c:v>
                </c:pt>
                <c:pt idx="211">
                  <c:v>17.666666666665211</c:v>
                </c:pt>
                <c:pt idx="212">
                  <c:v>17.749999999998543</c:v>
                </c:pt>
                <c:pt idx="213">
                  <c:v>17.833333333331876</c:v>
                </c:pt>
                <c:pt idx="214">
                  <c:v>17.916666666665208</c:v>
                </c:pt>
                <c:pt idx="215">
                  <c:v>17.99999999999854</c:v>
                </c:pt>
                <c:pt idx="216">
                  <c:v>18.083333333331872</c:v>
                </c:pt>
                <c:pt idx="217">
                  <c:v>18.166666666665204</c:v>
                </c:pt>
                <c:pt idx="218">
                  <c:v>18.249999999998536</c:v>
                </c:pt>
                <c:pt idx="219">
                  <c:v>18.333333333331868</c:v>
                </c:pt>
                <c:pt idx="220">
                  <c:v>18.416666666665201</c:v>
                </c:pt>
                <c:pt idx="221">
                  <c:v>18.499999999998533</c:v>
                </c:pt>
                <c:pt idx="222">
                  <c:v>18.583333333331865</c:v>
                </c:pt>
                <c:pt idx="223">
                  <c:v>18.666666666665197</c:v>
                </c:pt>
                <c:pt idx="224">
                  <c:v>18.749999999998529</c:v>
                </c:pt>
                <c:pt idx="225">
                  <c:v>18.833333333331861</c:v>
                </c:pt>
                <c:pt idx="226">
                  <c:v>18.916666666665193</c:v>
                </c:pt>
                <c:pt idx="227">
                  <c:v>18.999999999998526</c:v>
                </c:pt>
                <c:pt idx="228">
                  <c:v>19.083333333331858</c:v>
                </c:pt>
                <c:pt idx="229">
                  <c:v>19.16666666666519</c:v>
                </c:pt>
                <c:pt idx="230">
                  <c:v>19.249999999998522</c:v>
                </c:pt>
                <c:pt idx="231">
                  <c:v>19.333333333331854</c:v>
                </c:pt>
                <c:pt idx="232">
                  <c:v>19.416666666665186</c:v>
                </c:pt>
                <c:pt idx="233">
                  <c:v>19.499999999998519</c:v>
                </c:pt>
                <c:pt idx="234">
                  <c:v>19.583333333331851</c:v>
                </c:pt>
                <c:pt idx="235">
                  <c:v>19.666666666665183</c:v>
                </c:pt>
                <c:pt idx="236">
                  <c:v>19.749999999998515</c:v>
                </c:pt>
                <c:pt idx="237">
                  <c:v>19.833333333331847</c:v>
                </c:pt>
                <c:pt idx="238">
                  <c:v>19.916666666665179</c:v>
                </c:pt>
                <c:pt idx="239">
                  <c:v>19.999999999998511</c:v>
                </c:pt>
                <c:pt idx="240">
                  <c:v>20.083333333331844</c:v>
                </c:pt>
                <c:pt idx="241">
                  <c:v>20.166666666665176</c:v>
                </c:pt>
                <c:pt idx="242">
                  <c:v>20.249999999998508</c:v>
                </c:pt>
                <c:pt idx="243">
                  <c:v>20.33333333333184</c:v>
                </c:pt>
                <c:pt idx="244">
                  <c:v>20.416666666665172</c:v>
                </c:pt>
                <c:pt idx="245">
                  <c:v>20.499999999998504</c:v>
                </c:pt>
                <c:pt idx="246">
                  <c:v>20.583333333331836</c:v>
                </c:pt>
                <c:pt idx="247">
                  <c:v>20.666666666665169</c:v>
                </c:pt>
                <c:pt idx="248">
                  <c:v>20.749999999998501</c:v>
                </c:pt>
                <c:pt idx="249">
                  <c:v>20.833333333331833</c:v>
                </c:pt>
                <c:pt idx="250">
                  <c:v>20.916666666665165</c:v>
                </c:pt>
                <c:pt idx="251">
                  <c:v>20.999999999998497</c:v>
                </c:pt>
                <c:pt idx="252">
                  <c:v>21.083333333331829</c:v>
                </c:pt>
                <c:pt idx="253">
                  <c:v>21.166666666665162</c:v>
                </c:pt>
                <c:pt idx="254">
                  <c:v>21.249999999998494</c:v>
                </c:pt>
                <c:pt idx="255">
                  <c:v>21.333333333331826</c:v>
                </c:pt>
                <c:pt idx="256">
                  <c:v>21.416666666665158</c:v>
                </c:pt>
                <c:pt idx="257">
                  <c:v>21.49999999999849</c:v>
                </c:pt>
                <c:pt idx="258">
                  <c:v>21.583333333331822</c:v>
                </c:pt>
                <c:pt idx="259">
                  <c:v>21.666666666665154</c:v>
                </c:pt>
                <c:pt idx="260">
                  <c:v>21.749999999998487</c:v>
                </c:pt>
                <c:pt idx="261">
                  <c:v>21.833333333331819</c:v>
                </c:pt>
                <c:pt idx="262">
                  <c:v>21.916666666665151</c:v>
                </c:pt>
                <c:pt idx="263">
                  <c:v>21.999999999998483</c:v>
                </c:pt>
                <c:pt idx="264">
                  <c:v>22.083333333331815</c:v>
                </c:pt>
                <c:pt idx="265">
                  <c:v>22.166666666665147</c:v>
                </c:pt>
                <c:pt idx="266">
                  <c:v>22.249999999998479</c:v>
                </c:pt>
                <c:pt idx="267">
                  <c:v>22.333333333331812</c:v>
                </c:pt>
                <c:pt idx="268">
                  <c:v>22.416666666665144</c:v>
                </c:pt>
                <c:pt idx="269">
                  <c:v>22.499999999998476</c:v>
                </c:pt>
                <c:pt idx="270">
                  <c:v>22.583333333331808</c:v>
                </c:pt>
                <c:pt idx="271">
                  <c:v>22.66666666666514</c:v>
                </c:pt>
                <c:pt idx="272">
                  <c:v>22.749999999998472</c:v>
                </c:pt>
                <c:pt idx="273">
                  <c:v>22.833333333331804</c:v>
                </c:pt>
                <c:pt idx="274">
                  <c:v>22.916666666665137</c:v>
                </c:pt>
                <c:pt idx="275">
                  <c:v>22.999999999998469</c:v>
                </c:pt>
                <c:pt idx="276">
                  <c:v>23.083333333331801</c:v>
                </c:pt>
                <c:pt idx="277">
                  <c:v>23.166666666665133</c:v>
                </c:pt>
                <c:pt idx="278">
                  <c:v>23.249999999998465</c:v>
                </c:pt>
                <c:pt idx="279">
                  <c:v>23.333333333331797</c:v>
                </c:pt>
                <c:pt idx="280">
                  <c:v>23.41666666666513</c:v>
                </c:pt>
                <c:pt idx="281">
                  <c:v>23.499999999998462</c:v>
                </c:pt>
                <c:pt idx="282">
                  <c:v>23.583333333331794</c:v>
                </c:pt>
                <c:pt idx="283">
                  <c:v>23.666666666665126</c:v>
                </c:pt>
                <c:pt idx="284">
                  <c:v>23.749999999998458</c:v>
                </c:pt>
                <c:pt idx="285">
                  <c:v>23.83333333333179</c:v>
                </c:pt>
                <c:pt idx="286">
                  <c:v>23.916666666665122</c:v>
                </c:pt>
                <c:pt idx="287">
                  <c:v>23.999999999998455</c:v>
                </c:pt>
                <c:pt idx="288">
                  <c:v>24.083333333331787</c:v>
                </c:pt>
                <c:pt idx="289">
                  <c:v>24.166666666665119</c:v>
                </c:pt>
                <c:pt idx="290">
                  <c:v>24.249999999998451</c:v>
                </c:pt>
                <c:pt idx="291">
                  <c:v>24.333333333331783</c:v>
                </c:pt>
                <c:pt idx="292">
                  <c:v>24.416666666665115</c:v>
                </c:pt>
                <c:pt idx="293">
                  <c:v>24.499999999998447</c:v>
                </c:pt>
                <c:pt idx="294">
                  <c:v>24.58333333333178</c:v>
                </c:pt>
                <c:pt idx="295">
                  <c:v>24.666666666665112</c:v>
                </c:pt>
                <c:pt idx="296">
                  <c:v>24.749999999998444</c:v>
                </c:pt>
                <c:pt idx="297">
                  <c:v>24.833333333331776</c:v>
                </c:pt>
                <c:pt idx="298">
                  <c:v>24.916666666665108</c:v>
                </c:pt>
                <c:pt idx="299">
                  <c:v>24.99999999999844</c:v>
                </c:pt>
                <c:pt idx="300">
                  <c:v>25.083333333331773</c:v>
                </c:pt>
                <c:pt idx="301">
                  <c:v>25.166666666665105</c:v>
                </c:pt>
                <c:pt idx="302">
                  <c:v>25.249999999998437</c:v>
                </c:pt>
                <c:pt idx="303">
                  <c:v>25.333333333331769</c:v>
                </c:pt>
                <c:pt idx="304">
                  <c:v>25.416666666665101</c:v>
                </c:pt>
                <c:pt idx="305">
                  <c:v>25.499999999998433</c:v>
                </c:pt>
                <c:pt idx="306">
                  <c:v>25.583333333331765</c:v>
                </c:pt>
                <c:pt idx="307">
                  <c:v>25.666666666665098</c:v>
                </c:pt>
                <c:pt idx="308">
                  <c:v>25.74999999999843</c:v>
                </c:pt>
                <c:pt idx="309">
                  <c:v>25.833333333331762</c:v>
                </c:pt>
                <c:pt idx="310">
                  <c:v>25.916666666665094</c:v>
                </c:pt>
                <c:pt idx="311">
                  <c:v>25.999999999998426</c:v>
                </c:pt>
                <c:pt idx="312">
                  <c:v>26.083333333331758</c:v>
                </c:pt>
                <c:pt idx="313">
                  <c:v>26.16666666666509</c:v>
                </c:pt>
                <c:pt idx="314">
                  <c:v>26.249999999998423</c:v>
                </c:pt>
                <c:pt idx="315">
                  <c:v>26.333333333331755</c:v>
                </c:pt>
                <c:pt idx="316">
                  <c:v>26.416666666665087</c:v>
                </c:pt>
                <c:pt idx="317">
                  <c:v>26.499999999998419</c:v>
                </c:pt>
                <c:pt idx="318">
                  <c:v>26.583333333331751</c:v>
                </c:pt>
                <c:pt idx="319">
                  <c:v>26.666666666665083</c:v>
                </c:pt>
                <c:pt idx="320">
                  <c:v>26.749999999998415</c:v>
                </c:pt>
                <c:pt idx="321">
                  <c:v>26.833333333331748</c:v>
                </c:pt>
                <c:pt idx="322">
                  <c:v>26.91666666666508</c:v>
                </c:pt>
                <c:pt idx="323">
                  <c:v>26.999999999998412</c:v>
                </c:pt>
                <c:pt idx="324">
                  <c:v>27.083333333331744</c:v>
                </c:pt>
                <c:pt idx="325">
                  <c:v>27.166666666665076</c:v>
                </c:pt>
                <c:pt idx="326">
                  <c:v>27.249999999998408</c:v>
                </c:pt>
                <c:pt idx="327">
                  <c:v>27.333333333331741</c:v>
                </c:pt>
                <c:pt idx="328">
                  <c:v>27.416666666665073</c:v>
                </c:pt>
                <c:pt idx="329">
                  <c:v>27.499999999998405</c:v>
                </c:pt>
                <c:pt idx="330">
                  <c:v>27.583333333331737</c:v>
                </c:pt>
                <c:pt idx="331">
                  <c:v>27.666666666665069</c:v>
                </c:pt>
                <c:pt idx="332">
                  <c:v>27.749999999998401</c:v>
                </c:pt>
                <c:pt idx="333">
                  <c:v>27.833333333331733</c:v>
                </c:pt>
                <c:pt idx="334">
                  <c:v>27.916666666665066</c:v>
                </c:pt>
                <c:pt idx="335">
                  <c:v>27.999999999998398</c:v>
                </c:pt>
                <c:pt idx="336">
                  <c:v>28.08333333333173</c:v>
                </c:pt>
                <c:pt idx="337">
                  <c:v>28.166666666665062</c:v>
                </c:pt>
                <c:pt idx="338">
                  <c:v>28.249999999998394</c:v>
                </c:pt>
                <c:pt idx="339">
                  <c:v>28.333333333331726</c:v>
                </c:pt>
                <c:pt idx="340">
                  <c:v>28.416666666665058</c:v>
                </c:pt>
                <c:pt idx="341">
                  <c:v>28.499999999998391</c:v>
                </c:pt>
                <c:pt idx="342">
                  <c:v>28.583333333331723</c:v>
                </c:pt>
                <c:pt idx="343">
                  <c:v>28.666666666665055</c:v>
                </c:pt>
                <c:pt idx="344">
                  <c:v>28.749999999998387</c:v>
                </c:pt>
                <c:pt idx="345">
                  <c:v>28.833333333331719</c:v>
                </c:pt>
                <c:pt idx="346">
                  <c:v>28.916666666665051</c:v>
                </c:pt>
                <c:pt idx="347">
                  <c:v>28.999999999998384</c:v>
                </c:pt>
                <c:pt idx="348">
                  <c:v>29.083333333331716</c:v>
                </c:pt>
                <c:pt idx="349">
                  <c:v>29.166666666665048</c:v>
                </c:pt>
                <c:pt idx="350">
                  <c:v>29.24999999999838</c:v>
                </c:pt>
                <c:pt idx="351">
                  <c:v>29.333333333331712</c:v>
                </c:pt>
                <c:pt idx="352">
                  <c:v>29.416666666665044</c:v>
                </c:pt>
                <c:pt idx="353">
                  <c:v>29.499999999998376</c:v>
                </c:pt>
                <c:pt idx="354">
                  <c:v>29.583333333331709</c:v>
                </c:pt>
                <c:pt idx="355">
                  <c:v>29.666666666665041</c:v>
                </c:pt>
                <c:pt idx="356">
                  <c:v>29.749999999998373</c:v>
                </c:pt>
                <c:pt idx="357">
                  <c:v>29.833333333331705</c:v>
                </c:pt>
                <c:pt idx="358">
                  <c:v>29.916666666665037</c:v>
                </c:pt>
                <c:pt idx="359">
                  <c:v>29.999999999998369</c:v>
                </c:pt>
                <c:pt idx="360">
                  <c:v>30.083333333331701</c:v>
                </c:pt>
                <c:pt idx="361">
                  <c:v>30.166666666665034</c:v>
                </c:pt>
                <c:pt idx="362">
                  <c:v>30.249999999998366</c:v>
                </c:pt>
                <c:pt idx="363">
                  <c:v>30.333333333331698</c:v>
                </c:pt>
                <c:pt idx="364">
                  <c:v>30.41666666666503</c:v>
                </c:pt>
                <c:pt idx="365">
                  <c:v>30.499999999998362</c:v>
                </c:pt>
                <c:pt idx="366">
                  <c:v>30.583333333331694</c:v>
                </c:pt>
                <c:pt idx="367">
                  <c:v>30.666666666665026</c:v>
                </c:pt>
                <c:pt idx="368">
                  <c:v>30.749999999998359</c:v>
                </c:pt>
                <c:pt idx="369">
                  <c:v>30.833333333331691</c:v>
                </c:pt>
                <c:pt idx="370">
                  <c:v>30.916666666665023</c:v>
                </c:pt>
                <c:pt idx="371">
                  <c:v>30.999999999998355</c:v>
                </c:pt>
                <c:pt idx="372">
                  <c:v>31.083333333331687</c:v>
                </c:pt>
                <c:pt idx="373">
                  <c:v>31.166666666665019</c:v>
                </c:pt>
                <c:pt idx="374">
                  <c:v>31.249999999998352</c:v>
                </c:pt>
                <c:pt idx="375">
                  <c:v>31.333333333331684</c:v>
                </c:pt>
                <c:pt idx="376">
                  <c:v>31.416666666665016</c:v>
                </c:pt>
                <c:pt idx="377">
                  <c:v>31.499999999998348</c:v>
                </c:pt>
                <c:pt idx="378">
                  <c:v>31.58333333333168</c:v>
                </c:pt>
                <c:pt idx="379">
                  <c:v>31.666666666665012</c:v>
                </c:pt>
                <c:pt idx="380">
                  <c:v>31.749999999998344</c:v>
                </c:pt>
                <c:pt idx="381">
                  <c:v>31.833333333331677</c:v>
                </c:pt>
                <c:pt idx="382">
                  <c:v>31.916666666665009</c:v>
                </c:pt>
                <c:pt idx="383">
                  <c:v>31.999999999998341</c:v>
                </c:pt>
                <c:pt idx="384">
                  <c:v>32.083333333331673</c:v>
                </c:pt>
                <c:pt idx="385">
                  <c:v>32.166666666665009</c:v>
                </c:pt>
                <c:pt idx="386">
                  <c:v>32.249999999998344</c:v>
                </c:pt>
                <c:pt idx="387">
                  <c:v>32.33333333333168</c:v>
                </c:pt>
                <c:pt idx="388">
                  <c:v>32.416666666665016</c:v>
                </c:pt>
                <c:pt idx="389">
                  <c:v>32.499999999998352</c:v>
                </c:pt>
                <c:pt idx="390">
                  <c:v>32.583333333331687</c:v>
                </c:pt>
                <c:pt idx="391">
                  <c:v>32.666666666665023</c:v>
                </c:pt>
                <c:pt idx="392">
                  <c:v>32.749999999998359</c:v>
                </c:pt>
                <c:pt idx="393">
                  <c:v>32.833333333331694</c:v>
                </c:pt>
                <c:pt idx="394">
                  <c:v>32.91666666666503</c:v>
                </c:pt>
                <c:pt idx="395">
                  <c:v>32.999999999998366</c:v>
                </c:pt>
                <c:pt idx="396">
                  <c:v>33.083333333331701</c:v>
                </c:pt>
                <c:pt idx="397">
                  <c:v>33.166666666665037</c:v>
                </c:pt>
                <c:pt idx="398">
                  <c:v>33.249999999998373</c:v>
                </c:pt>
                <c:pt idx="399">
                  <c:v>33.333333333331709</c:v>
                </c:pt>
                <c:pt idx="400">
                  <c:v>33.416666666665044</c:v>
                </c:pt>
                <c:pt idx="401">
                  <c:v>33.49999999999838</c:v>
                </c:pt>
                <c:pt idx="402">
                  <c:v>33.583333333331716</c:v>
                </c:pt>
                <c:pt idx="403">
                  <c:v>33.666666666665051</c:v>
                </c:pt>
                <c:pt idx="404">
                  <c:v>33.749999999998387</c:v>
                </c:pt>
                <c:pt idx="405">
                  <c:v>33.833333333331723</c:v>
                </c:pt>
                <c:pt idx="406">
                  <c:v>33.916666666665058</c:v>
                </c:pt>
                <c:pt idx="407">
                  <c:v>33.999999999998394</c:v>
                </c:pt>
                <c:pt idx="408">
                  <c:v>34.08333333333173</c:v>
                </c:pt>
                <c:pt idx="409">
                  <c:v>34.166666666665066</c:v>
                </c:pt>
                <c:pt idx="410">
                  <c:v>34.249999999998401</c:v>
                </c:pt>
                <c:pt idx="411">
                  <c:v>34.333333333331737</c:v>
                </c:pt>
                <c:pt idx="412">
                  <c:v>34.416666666665073</c:v>
                </c:pt>
                <c:pt idx="413">
                  <c:v>34.499999999998408</c:v>
                </c:pt>
                <c:pt idx="414">
                  <c:v>34.583333333331744</c:v>
                </c:pt>
                <c:pt idx="415">
                  <c:v>34.66666666666508</c:v>
                </c:pt>
                <c:pt idx="416">
                  <c:v>34.749999999998415</c:v>
                </c:pt>
                <c:pt idx="417">
                  <c:v>34.833333333331751</c:v>
                </c:pt>
                <c:pt idx="418">
                  <c:v>34.916666666665087</c:v>
                </c:pt>
                <c:pt idx="419">
                  <c:v>34.999999999998423</c:v>
                </c:pt>
                <c:pt idx="420">
                  <c:v>35.083333333331758</c:v>
                </c:pt>
                <c:pt idx="421">
                  <c:v>35.166666666665094</c:v>
                </c:pt>
                <c:pt idx="422">
                  <c:v>35.24999999999843</c:v>
                </c:pt>
                <c:pt idx="423">
                  <c:v>35.333333333331765</c:v>
                </c:pt>
                <c:pt idx="424">
                  <c:v>35.416666666665101</c:v>
                </c:pt>
                <c:pt idx="425">
                  <c:v>35.499999999998437</c:v>
                </c:pt>
                <c:pt idx="426">
                  <c:v>35.583333333331773</c:v>
                </c:pt>
                <c:pt idx="427">
                  <c:v>35.666666666665108</c:v>
                </c:pt>
                <c:pt idx="428">
                  <c:v>35.749999999998444</c:v>
                </c:pt>
                <c:pt idx="429">
                  <c:v>35.83333333333178</c:v>
                </c:pt>
                <c:pt idx="430">
                  <c:v>35.916666666665115</c:v>
                </c:pt>
                <c:pt idx="431">
                  <c:v>35.999999999998451</c:v>
                </c:pt>
                <c:pt idx="432">
                  <c:v>36.083333333331787</c:v>
                </c:pt>
                <c:pt idx="433">
                  <c:v>36.166666666665122</c:v>
                </c:pt>
                <c:pt idx="434">
                  <c:v>36.249999999998458</c:v>
                </c:pt>
                <c:pt idx="435">
                  <c:v>36.333333333331794</c:v>
                </c:pt>
                <c:pt idx="436">
                  <c:v>36.41666666666513</c:v>
                </c:pt>
                <c:pt idx="437">
                  <c:v>36.499999999998465</c:v>
                </c:pt>
                <c:pt idx="438">
                  <c:v>36.583333333331801</c:v>
                </c:pt>
                <c:pt idx="439">
                  <c:v>36.666666666665137</c:v>
                </c:pt>
                <c:pt idx="440">
                  <c:v>36.749999999998472</c:v>
                </c:pt>
                <c:pt idx="441">
                  <c:v>36.833333333331808</c:v>
                </c:pt>
                <c:pt idx="442">
                  <c:v>36.916666666665144</c:v>
                </c:pt>
                <c:pt idx="443">
                  <c:v>36.999999999998479</c:v>
                </c:pt>
                <c:pt idx="444">
                  <c:v>37.083333333331815</c:v>
                </c:pt>
                <c:pt idx="445">
                  <c:v>37.166666666665151</c:v>
                </c:pt>
                <c:pt idx="446">
                  <c:v>37.249999999998487</c:v>
                </c:pt>
                <c:pt idx="447">
                  <c:v>37.333333333331822</c:v>
                </c:pt>
                <c:pt idx="448">
                  <c:v>37.416666666665158</c:v>
                </c:pt>
                <c:pt idx="449">
                  <c:v>37.499999999998494</c:v>
                </c:pt>
                <c:pt idx="450">
                  <c:v>37.583333333331829</c:v>
                </c:pt>
                <c:pt idx="451">
                  <c:v>37.666666666665165</c:v>
                </c:pt>
                <c:pt idx="452">
                  <c:v>37.749999999998501</c:v>
                </c:pt>
                <c:pt idx="453">
                  <c:v>37.833333333331836</c:v>
                </c:pt>
                <c:pt idx="454">
                  <c:v>37.916666666665172</c:v>
                </c:pt>
                <c:pt idx="455">
                  <c:v>37.999999999998508</c:v>
                </c:pt>
                <c:pt idx="456">
                  <c:v>38.083333333331844</c:v>
                </c:pt>
                <c:pt idx="457">
                  <c:v>38.166666666665179</c:v>
                </c:pt>
                <c:pt idx="458">
                  <c:v>38.249999999998515</c:v>
                </c:pt>
                <c:pt idx="459">
                  <c:v>38.333333333331851</c:v>
                </c:pt>
                <c:pt idx="460">
                  <c:v>38.416666666665186</c:v>
                </c:pt>
                <c:pt idx="461">
                  <c:v>38.499999999998522</c:v>
                </c:pt>
                <c:pt idx="462">
                  <c:v>38.583333333331858</c:v>
                </c:pt>
                <c:pt idx="463">
                  <c:v>38.666666666665193</c:v>
                </c:pt>
                <c:pt idx="464">
                  <c:v>38.749999999998529</c:v>
                </c:pt>
                <c:pt idx="465">
                  <c:v>38.833333333331865</c:v>
                </c:pt>
                <c:pt idx="466">
                  <c:v>38.916666666665201</c:v>
                </c:pt>
                <c:pt idx="467">
                  <c:v>38.999999999998536</c:v>
                </c:pt>
                <c:pt idx="468">
                  <c:v>39.083333333331872</c:v>
                </c:pt>
                <c:pt idx="469">
                  <c:v>39.166666666665208</c:v>
                </c:pt>
                <c:pt idx="470">
                  <c:v>39.249999999998543</c:v>
                </c:pt>
                <c:pt idx="471">
                  <c:v>39.333333333331879</c:v>
                </c:pt>
                <c:pt idx="472">
                  <c:v>39.416666666665215</c:v>
                </c:pt>
                <c:pt idx="473">
                  <c:v>39.49999999999855</c:v>
                </c:pt>
                <c:pt idx="474">
                  <c:v>39.583333333331886</c:v>
                </c:pt>
                <c:pt idx="475">
                  <c:v>39.666666666665222</c:v>
                </c:pt>
                <c:pt idx="476">
                  <c:v>39.749999999998558</c:v>
                </c:pt>
                <c:pt idx="477">
                  <c:v>39.833333333331893</c:v>
                </c:pt>
                <c:pt idx="478">
                  <c:v>39.916666666665229</c:v>
                </c:pt>
                <c:pt idx="479">
                  <c:v>39.999999999998565</c:v>
                </c:pt>
                <c:pt idx="480">
                  <c:v>40.0833333333319</c:v>
                </c:pt>
                <c:pt idx="481">
                  <c:v>40.166666666665236</c:v>
                </c:pt>
                <c:pt idx="482">
                  <c:v>40.249999999998572</c:v>
                </c:pt>
                <c:pt idx="483">
                  <c:v>40.333333333331908</c:v>
                </c:pt>
                <c:pt idx="484">
                  <c:v>40.416666666665243</c:v>
                </c:pt>
                <c:pt idx="485">
                  <c:v>40.499999999998579</c:v>
                </c:pt>
                <c:pt idx="486">
                  <c:v>40.583333333331915</c:v>
                </c:pt>
                <c:pt idx="487">
                  <c:v>40.66666666666525</c:v>
                </c:pt>
                <c:pt idx="488">
                  <c:v>40.749999999998586</c:v>
                </c:pt>
                <c:pt idx="489">
                  <c:v>40.833333333331922</c:v>
                </c:pt>
                <c:pt idx="490">
                  <c:v>40.916666666665257</c:v>
                </c:pt>
                <c:pt idx="491">
                  <c:v>40.999999999998593</c:v>
                </c:pt>
                <c:pt idx="492">
                  <c:v>41.083333333331929</c:v>
                </c:pt>
                <c:pt idx="493">
                  <c:v>41.166666666665265</c:v>
                </c:pt>
                <c:pt idx="494">
                  <c:v>41.2499999999986</c:v>
                </c:pt>
                <c:pt idx="495">
                  <c:v>41.333333333331936</c:v>
                </c:pt>
                <c:pt idx="496">
                  <c:v>41.416666666665272</c:v>
                </c:pt>
                <c:pt idx="497">
                  <c:v>41.499999999998607</c:v>
                </c:pt>
                <c:pt idx="498">
                  <c:v>41.583333333331943</c:v>
                </c:pt>
                <c:pt idx="499">
                  <c:v>41.666666666665279</c:v>
                </c:pt>
                <c:pt idx="500">
                  <c:v>41.749999999998614</c:v>
                </c:pt>
                <c:pt idx="501">
                  <c:v>41.83333333333195</c:v>
                </c:pt>
                <c:pt idx="502">
                  <c:v>41.916666666665286</c:v>
                </c:pt>
                <c:pt idx="503">
                  <c:v>41.999999999998622</c:v>
                </c:pt>
                <c:pt idx="504">
                  <c:v>42.083333333331957</c:v>
                </c:pt>
                <c:pt idx="505">
                  <c:v>42.166666666665293</c:v>
                </c:pt>
                <c:pt idx="506">
                  <c:v>42.249999999998629</c:v>
                </c:pt>
                <c:pt idx="507">
                  <c:v>42.333333333331964</c:v>
                </c:pt>
                <c:pt idx="508">
                  <c:v>42.4166666666653</c:v>
                </c:pt>
                <c:pt idx="509">
                  <c:v>42.499999999998636</c:v>
                </c:pt>
                <c:pt idx="510">
                  <c:v>42.583333333331971</c:v>
                </c:pt>
                <c:pt idx="511">
                  <c:v>42.666666666665307</c:v>
                </c:pt>
                <c:pt idx="512">
                  <c:v>42.749999999998643</c:v>
                </c:pt>
                <c:pt idx="513">
                  <c:v>42.833333333331979</c:v>
                </c:pt>
                <c:pt idx="514">
                  <c:v>42.916666666665314</c:v>
                </c:pt>
                <c:pt idx="515">
                  <c:v>42.99999999999865</c:v>
                </c:pt>
                <c:pt idx="516">
                  <c:v>43.083333333331986</c:v>
                </c:pt>
                <c:pt idx="517">
                  <c:v>43.166666666665321</c:v>
                </c:pt>
                <c:pt idx="518">
                  <c:v>43.249999999998657</c:v>
                </c:pt>
                <c:pt idx="519">
                  <c:v>43.333333333331993</c:v>
                </c:pt>
                <c:pt idx="520">
                  <c:v>43.416666666665328</c:v>
                </c:pt>
                <c:pt idx="521">
                  <c:v>43.499999999998664</c:v>
                </c:pt>
                <c:pt idx="522">
                  <c:v>43.583333333332</c:v>
                </c:pt>
                <c:pt idx="523">
                  <c:v>43.666666666665336</c:v>
                </c:pt>
                <c:pt idx="524">
                  <c:v>43.749999999998671</c:v>
                </c:pt>
                <c:pt idx="525">
                  <c:v>43.833333333332007</c:v>
                </c:pt>
                <c:pt idx="526">
                  <c:v>43.916666666665343</c:v>
                </c:pt>
                <c:pt idx="527">
                  <c:v>43.999999999998678</c:v>
                </c:pt>
                <c:pt idx="528">
                  <c:v>44.083333333332014</c:v>
                </c:pt>
                <c:pt idx="529">
                  <c:v>44.16666666666535</c:v>
                </c:pt>
                <c:pt idx="530">
                  <c:v>44.249999999998685</c:v>
                </c:pt>
                <c:pt idx="531">
                  <c:v>44.333333333332021</c:v>
                </c:pt>
                <c:pt idx="532">
                  <c:v>44.416666666665357</c:v>
                </c:pt>
                <c:pt idx="533">
                  <c:v>44.499999999998693</c:v>
                </c:pt>
                <c:pt idx="534">
                  <c:v>44.583333333332028</c:v>
                </c:pt>
                <c:pt idx="535">
                  <c:v>44.666666666665364</c:v>
                </c:pt>
                <c:pt idx="536">
                  <c:v>44.7499999999987</c:v>
                </c:pt>
                <c:pt idx="537">
                  <c:v>44.833333333332035</c:v>
                </c:pt>
                <c:pt idx="538">
                  <c:v>44.916666666665371</c:v>
                </c:pt>
                <c:pt idx="539">
                  <c:v>44.999999999998707</c:v>
                </c:pt>
                <c:pt idx="540">
                  <c:v>45.083333333332043</c:v>
                </c:pt>
                <c:pt idx="541">
                  <c:v>45.166666666665378</c:v>
                </c:pt>
                <c:pt idx="542">
                  <c:v>45.249999999998714</c:v>
                </c:pt>
                <c:pt idx="543">
                  <c:v>45.33333333333205</c:v>
                </c:pt>
                <c:pt idx="544">
                  <c:v>45.416666666665385</c:v>
                </c:pt>
                <c:pt idx="545">
                  <c:v>45.499999999998721</c:v>
                </c:pt>
                <c:pt idx="546">
                  <c:v>45.583333333332057</c:v>
                </c:pt>
                <c:pt idx="547">
                  <c:v>45.666666666665392</c:v>
                </c:pt>
                <c:pt idx="548">
                  <c:v>45.749999999998728</c:v>
                </c:pt>
                <c:pt idx="549">
                  <c:v>45.833333333332064</c:v>
                </c:pt>
                <c:pt idx="550">
                  <c:v>45.9166666666654</c:v>
                </c:pt>
                <c:pt idx="551">
                  <c:v>45.999999999998735</c:v>
                </c:pt>
                <c:pt idx="552">
                  <c:v>46.083333333332071</c:v>
                </c:pt>
                <c:pt idx="553">
                  <c:v>46.166666666665407</c:v>
                </c:pt>
                <c:pt idx="554">
                  <c:v>46.249999999998742</c:v>
                </c:pt>
                <c:pt idx="555">
                  <c:v>46.333333333332078</c:v>
                </c:pt>
                <c:pt idx="556">
                  <c:v>46.416666666665414</c:v>
                </c:pt>
                <c:pt idx="557">
                  <c:v>46.499999999998749</c:v>
                </c:pt>
                <c:pt idx="558">
                  <c:v>46.583333333332085</c:v>
                </c:pt>
                <c:pt idx="559">
                  <c:v>46.666666666665421</c:v>
                </c:pt>
                <c:pt idx="560">
                  <c:v>46.749999999998757</c:v>
                </c:pt>
                <c:pt idx="561">
                  <c:v>46.833333333332092</c:v>
                </c:pt>
                <c:pt idx="562">
                  <c:v>46.916666666665428</c:v>
                </c:pt>
                <c:pt idx="563">
                  <c:v>46.999999999998764</c:v>
                </c:pt>
                <c:pt idx="564">
                  <c:v>47.083333333332099</c:v>
                </c:pt>
                <c:pt idx="565">
                  <c:v>47.166666666665435</c:v>
                </c:pt>
                <c:pt idx="566">
                  <c:v>47.249999999998771</c:v>
                </c:pt>
                <c:pt idx="567">
                  <c:v>47.333333333332106</c:v>
                </c:pt>
                <c:pt idx="568">
                  <c:v>47.416666666665442</c:v>
                </c:pt>
                <c:pt idx="569">
                  <c:v>47.499999999998778</c:v>
                </c:pt>
                <c:pt idx="570">
                  <c:v>47.583333333332114</c:v>
                </c:pt>
                <c:pt idx="571">
                  <c:v>47.666666666665449</c:v>
                </c:pt>
                <c:pt idx="572">
                  <c:v>47.749999999998785</c:v>
                </c:pt>
                <c:pt idx="573">
                  <c:v>47.833333333332121</c:v>
                </c:pt>
                <c:pt idx="574">
                  <c:v>47.916666666665456</c:v>
                </c:pt>
                <c:pt idx="575">
                  <c:v>47.999999999998792</c:v>
                </c:pt>
                <c:pt idx="576">
                  <c:v>48.083333333332128</c:v>
                </c:pt>
                <c:pt idx="577">
                  <c:v>48.166666666665463</c:v>
                </c:pt>
                <c:pt idx="578">
                  <c:v>48.249999999998799</c:v>
                </c:pt>
                <c:pt idx="579">
                  <c:v>48.333333333332135</c:v>
                </c:pt>
                <c:pt idx="580">
                  <c:v>48.416666666665471</c:v>
                </c:pt>
                <c:pt idx="581">
                  <c:v>48.499999999998806</c:v>
                </c:pt>
                <c:pt idx="582">
                  <c:v>48.583333333332142</c:v>
                </c:pt>
                <c:pt idx="583">
                  <c:v>48.666666666665478</c:v>
                </c:pt>
                <c:pt idx="584">
                  <c:v>48.749999999998813</c:v>
                </c:pt>
                <c:pt idx="585">
                  <c:v>48.833333333332149</c:v>
                </c:pt>
                <c:pt idx="586">
                  <c:v>48.916666666665485</c:v>
                </c:pt>
                <c:pt idx="587">
                  <c:v>48.99999999999882</c:v>
                </c:pt>
                <c:pt idx="588">
                  <c:v>49.083333333332156</c:v>
                </c:pt>
                <c:pt idx="589">
                  <c:v>49.166666666665492</c:v>
                </c:pt>
                <c:pt idx="590">
                  <c:v>49.249999999998828</c:v>
                </c:pt>
                <c:pt idx="591">
                  <c:v>49.333333333332163</c:v>
                </c:pt>
                <c:pt idx="592">
                  <c:v>49.416666666665499</c:v>
                </c:pt>
                <c:pt idx="593">
                  <c:v>49.499999999998835</c:v>
                </c:pt>
                <c:pt idx="594">
                  <c:v>49.58333333333217</c:v>
                </c:pt>
                <c:pt idx="595">
                  <c:v>49.666666666665506</c:v>
                </c:pt>
                <c:pt idx="596">
                  <c:v>49.749999999998842</c:v>
                </c:pt>
                <c:pt idx="597">
                  <c:v>49.833333333332178</c:v>
                </c:pt>
                <c:pt idx="598">
                  <c:v>49.916666666665513</c:v>
                </c:pt>
                <c:pt idx="599">
                  <c:v>49.999999999998849</c:v>
                </c:pt>
                <c:pt idx="600">
                  <c:v>50.083333333332185</c:v>
                </c:pt>
                <c:pt idx="601">
                  <c:v>50.16666666666552</c:v>
                </c:pt>
                <c:pt idx="602">
                  <c:v>50.249999999998856</c:v>
                </c:pt>
                <c:pt idx="603">
                  <c:v>50.333333333332192</c:v>
                </c:pt>
                <c:pt idx="604">
                  <c:v>50.416666666665527</c:v>
                </c:pt>
                <c:pt idx="605">
                  <c:v>50.499999999998863</c:v>
                </c:pt>
                <c:pt idx="606">
                  <c:v>50.583333333332199</c:v>
                </c:pt>
                <c:pt idx="607">
                  <c:v>50.666666666665535</c:v>
                </c:pt>
                <c:pt idx="608">
                  <c:v>50.74999999999887</c:v>
                </c:pt>
                <c:pt idx="609">
                  <c:v>50.833333333332206</c:v>
                </c:pt>
                <c:pt idx="610">
                  <c:v>50.916666666665542</c:v>
                </c:pt>
                <c:pt idx="611">
                  <c:v>50.999999999998877</c:v>
                </c:pt>
                <c:pt idx="612">
                  <c:v>51.083333333332213</c:v>
                </c:pt>
                <c:pt idx="613">
                  <c:v>51.166666666665549</c:v>
                </c:pt>
                <c:pt idx="614">
                  <c:v>51.249999999998884</c:v>
                </c:pt>
                <c:pt idx="615">
                  <c:v>51.33333333333222</c:v>
                </c:pt>
                <c:pt idx="616">
                  <c:v>51.416666666665556</c:v>
                </c:pt>
                <c:pt idx="617">
                  <c:v>51.499999999998892</c:v>
                </c:pt>
                <c:pt idx="618">
                  <c:v>51.583333333332227</c:v>
                </c:pt>
                <c:pt idx="619">
                  <c:v>51.666666666665563</c:v>
                </c:pt>
                <c:pt idx="620">
                  <c:v>51.749999999998899</c:v>
                </c:pt>
                <c:pt idx="621">
                  <c:v>51.833333333332234</c:v>
                </c:pt>
                <c:pt idx="622">
                  <c:v>51.91666666666557</c:v>
                </c:pt>
                <c:pt idx="623">
                  <c:v>51.999999999998906</c:v>
                </c:pt>
                <c:pt idx="624">
                  <c:v>52.083333333332241</c:v>
                </c:pt>
                <c:pt idx="625">
                  <c:v>52.166666666665577</c:v>
                </c:pt>
                <c:pt idx="626">
                  <c:v>52.249999999998913</c:v>
                </c:pt>
                <c:pt idx="627">
                  <c:v>52.333333333332249</c:v>
                </c:pt>
                <c:pt idx="628">
                  <c:v>52.416666666665584</c:v>
                </c:pt>
                <c:pt idx="629">
                  <c:v>52.49999999999892</c:v>
                </c:pt>
                <c:pt idx="630">
                  <c:v>52.583333333332256</c:v>
                </c:pt>
                <c:pt idx="631">
                  <c:v>52.666666666665591</c:v>
                </c:pt>
                <c:pt idx="632">
                  <c:v>52.749999999998927</c:v>
                </c:pt>
                <c:pt idx="633">
                  <c:v>52.833333333332263</c:v>
                </c:pt>
                <c:pt idx="634">
                  <c:v>52.916666666665598</c:v>
                </c:pt>
                <c:pt idx="635">
                  <c:v>52.999999999998934</c:v>
                </c:pt>
                <c:pt idx="636">
                  <c:v>53.08333333333227</c:v>
                </c:pt>
                <c:pt idx="637">
                  <c:v>53.166666666665606</c:v>
                </c:pt>
                <c:pt idx="638">
                  <c:v>53.249999999998941</c:v>
                </c:pt>
                <c:pt idx="639">
                  <c:v>53.333333333332277</c:v>
                </c:pt>
                <c:pt idx="640">
                  <c:v>53.416666666665613</c:v>
                </c:pt>
                <c:pt idx="641">
                  <c:v>53.499999999998948</c:v>
                </c:pt>
                <c:pt idx="642">
                  <c:v>53.583333333332284</c:v>
                </c:pt>
                <c:pt idx="643">
                  <c:v>53.66666666666562</c:v>
                </c:pt>
                <c:pt idx="644">
                  <c:v>53.749999999998956</c:v>
                </c:pt>
                <c:pt idx="645">
                  <c:v>53.833333333332291</c:v>
                </c:pt>
                <c:pt idx="646">
                  <c:v>53.916666666665627</c:v>
                </c:pt>
                <c:pt idx="647">
                  <c:v>53.999999999998963</c:v>
                </c:pt>
                <c:pt idx="648">
                  <c:v>54.083333333332298</c:v>
                </c:pt>
                <c:pt idx="649">
                  <c:v>54.166666666665634</c:v>
                </c:pt>
                <c:pt idx="650">
                  <c:v>54.24999999999897</c:v>
                </c:pt>
                <c:pt idx="651">
                  <c:v>54.333333333332305</c:v>
                </c:pt>
                <c:pt idx="652">
                  <c:v>54.416666666665641</c:v>
                </c:pt>
                <c:pt idx="653">
                  <c:v>54.499999999998977</c:v>
                </c:pt>
                <c:pt idx="654">
                  <c:v>54.583333333332313</c:v>
                </c:pt>
                <c:pt idx="655">
                  <c:v>54.666666666665648</c:v>
                </c:pt>
                <c:pt idx="656">
                  <c:v>54.749999999998984</c:v>
                </c:pt>
                <c:pt idx="657">
                  <c:v>54.83333333333232</c:v>
                </c:pt>
                <c:pt idx="658">
                  <c:v>54.916666666665655</c:v>
                </c:pt>
                <c:pt idx="659">
                  <c:v>54.999999999998991</c:v>
                </c:pt>
                <c:pt idx="660">
                  <c:v>55.083333333332327</c:v>
                </c:pt>
                <c:pt idx="661">
                  <c:v>55.166666666665662</c:v>
                </c:pt>
                <c:pt idx="662">
                  <c:v>55.249999999998998</c:v>
                </c:pt>
                <c:pt idx="663">
                  <c:v>55.333333333332334</c:v>
                </c:pt>
                <c:pt idx="664">
                  <c:v>55.41666666666567</c:v>
                </c:pt>
                <c:pt idx="665">
                  <c:v>55.499999999999005</c:v>
                </c:pt>
                <c:pt idx="666">
                  <c:v>55.583333333332341</c:v>
                </c:pt>
                <c:pt idx="667">
                  <c:v>55.666666666665677</c:v>
                </c:pt>
                <c:pt idx="668">
                  <c:v>55.749999999999012</c:v>
                </c:pt>
                <c:pt idx="669">
                  <c:v>55.833333333332348</c:v>
                </c:pt>
                <c:pt idx="670">
                  <c:v>55.916666666665684</c:v>
                </c:pt>
                <c:pt idx="671">
                  <c:v>55.999999999999019</c:v>
                </c:pt>
                <c:pt idx="672">
                  <c:v>56.083333333332355</c:v>
                </c:pt>
                <c:pt idx="673">
                  <c:v>56.166666666665691</c:v>
                </c:pt>
                <c:pt idx="674">
                  <c:v>56.249999999999027</c:v>
                </c:pt>
                <c:pt idx="675">
                  <c:v>56.333333333332362</c:v>
                </c:pt>
                <c:pt idx="676">
                  <c:v>56.416666666665698</c:v>
                </c:pt>
                <c:pt idx="677">
                  <c:v>56.499999999999034</c:v>
                </c:pt>
                <c:pt idx="678">
                  <c:v>56.583333333332369</c:v>
                </c:pt>
                <c:pt idx="679">
                  <c:v>56.666666666665705</c:v>
                </c:pt>
                <c:pt idx="680">
                  <c:v>56.749999999999041</c:v>
                </c:pt>
                <c:pt idx="681">
                  <c:v>56.833333333332376</c:v>
                </c:pt>
                <c:pt idx="682">
                  <c:v>56.916666666665712</c:v>
                </c:pt>
                <c:pt idx="683">
                  <c:v>56.999999999999048</c:v>
                </c:pt>
                <c:pt idx="684">
                  <c:v>57.083333333332384</c:v>
                </c:pt>
                <c:pt idx="685">
                  <c:v>57.166666666665719</c:v>
                </c:pt>
                <c:pt idx="686">
                  <c:v>57.249999999999055</c:v>
                </c:pt>
                <c:pt idx="687">
                  <c:v>57.333333333332391</c:v>
                </c:pt>
                <c:pt idx="688">
                  <c:v>57.416666666665726</c:v>
                </c:pt>
                <c:pt idx="689">
                  <c:v>57.499999999999062</c:v>
                </c:pt>
                <c:pt idx="690">
                  <c:v>57.583333333332398</c:v>
                </c:pt>
                <c:pt idx="691">
                  <c:v>57.666666666665733</c:v>
                </c:pt>
                <c:pt idx="692">
                  <c:v>57.749999999999069</c:v>
                </c:pt>
                <c:pt idx="693">
                  <c:v>57.833333333332405</c:v>
                </c:pt>
                <c:pt idx="694">
                  <c:v>57.916666666665741</c:v>
                </c:pt>
                <c:pt idx="695">
                  <c:v>57.999999999999076</c:v>
                </c:pt>
                <c:pt idx="696">
                  <c:v>58.083333333332412</c:v>
                </c:pt>
                <c:pt idx="697">
                  <c:v>58.166666666665748</c:v>
                </c:pt>
                <c:pt idx="698">
                  <c:v>58.249999999999083</c:v>
                </c:pt>
                <c:pt idx="699">
                  <c:v>58.333333333332419</c:v>
                </c:pt>
                <c:pt idx="700">
                  <c:v>58.416666666665755</c:v>
                </c:pt>
                <c:pt idx="701">
                  <c:v>58.499999999999091</c:v>
                </c:pt>
                <c:pt idx="702">
                  <c:v>58.583333333332426</c:v>
                </c:pt>
                <c:pt idx="703">
                  <c:v>58.666666666665762</c:v>
                </c:pt>
                <c:pt idx="704">
                  <c:v>58.749999999999098</c:v>
                </c:pt>
                <c:pt idx="705">
                  <c:v>58.833333333332433</c:v>
                </c:pt>
                <c:pt idx="706">
                  <c:v>58.916666666665769</c:v>
                </c:pt>
                <c:pt idx="707">
                  <c:v>58.999999999999105</c:v>
                </c:pt>
                <c:pt idx="708">
                  <c:v>59.08333333333244</c:v>
                </c:pt>
                <c:pt idx="709">
                  <c:v>59.166666666665776</c:v>
                </c:pt>
                <c:pt idx="710">
                  <c:v>59.249999999999112</c:v>
                </c:pt>
                <c:pt idx="711">
                  <c:v>59.333333333332448</c:v>
                </c:pt>
                <c:pt idx="712">
                  <c:v>59.416666666665783</c:v>
                </c:pt>
                <c:pt idx="713">
                  <c:v>59.499999999999119</c:v>
                </c:pt>
                <c:pt idx="714">
                  <c:v>59.583333333332455</c:v>
                </c:pt>
                <c:pt idx="715">
                  <c:v>59.66666666666579</c:v>
                </c:pt>
                <c:pt idx="716">
                  <c:v>59.749999999999126</c:v>
                </c:pt>
                <c:pt idx="717">
                  <c:v>59.833333333332462</c:v>
                </c:pt>
                <c:pt idx="718">
                  <c:v>59.916666666665797</c:v>
                </c:pt>
                <c:pt idx="719">
                  <c:v>59.999999999999133</c:v>
                </c:pt>
              </c:numCache>
            </c:numRef>
          </c:xVal>
          <c:yVal>
            <c:numRef>
              <c:f>'chamber_22_temperature(1st plan'!$B$2:$B$721</c:f>
              <c:numCache>
                <c:formatCode>General</c:formatCode>
                <c:ptCount val="720"/>
                <c:pt idx="0">
                  <c:v>1052.5653698566907</c:v>
                </c:pt>
                <c:pt idx="1">
                  <c:v>1053.3238754535819</c:v>
                </c:pt>
                <c:pt idx="2">
                  <c:v>1054.0895105019108</c:v>
                </c:pt>
                <c:pt idx="3">
                  <c:v>1054.8677582047312</c:v>
                </c:pt>
                <c:pt idx="4">
                  <c:v>1055.6577898230739</c:v>
                </c:pt>
                <c:pt idx="5">
                  <c:v>1056.458483545674</c:v>
                </c:pt>
                <c:pt idx="6">
                  <c:v>1057.2689383205206</c:v>
                </c:pt>
                <c:pt idx="7">
                  <c:v>1058.0885203823009</c:v>
                </c:pt>
                <c:pt idx="8">
                  <c:v>1058.9167622957802</c:v>
                </c:pt>
                <c:pt idx="9">
                  <c:v>1059.7532863748452</c:v>
                </c:pt>
                <c:pt idx="10">
                  <c:v>1060.5977633728539</c:v>
                </c:pt>
                <c:pt idx="11">
                  <c:v>1061.4498920475489</c:v>
                </c:pt>
                <c:pt idx="12">
                  <c:v>1062.3093632211771</c:v>
                </c:pt>
                <c:pt idx="13">
                  <c:v>1063.1754984715099</c:v>
                </c:pt>
                <c:pt idx="14">
                  <c:v>1064.0463550972504</c:v>
                </c:pt>
                <c:pt idx="15">
                  <c:v>1064.9188947347493</c:v>
                </c:pt>
                <c:pt idx="16">
                  <c:v>1065.7897924086851</c:v>
                </c:pt>
                <c:pt idx="17">
                  <c:v>1066.6559939092654</c:v>
                </c:pt>
                <c:pt idx="18">
                  <c:v>1067.514980514843</c:v>
                </c:pt>
                <c:pt idx="19">
                  <c:v>1068.3648268831334</c:v>
                </c:pt>
                <c:pt idx="20">
                  <c:v>1069.2041478655237</c:v>
                </c:pt>
                <c:pt idx="21">
                  <c:v>1070.0317774092259</c:v>
                </c:pt>
                <c:pt idx="22">
                  <c:v>1070.8273369590038</c:v>
                </c:pt>
                <c:pt idx="23">
                  <c:v>1071.4850553324454</c:v>
                </c:pt>
                <c:pt idx="24">
                  <c:v>1071.8209186923564</c:v>
                </c:pt>
                <c:pt idx="25">
                  <c:v>1071.6839406050744</c:v>
                </c:pt>
                <c:pt idx="26">
                  <c:v>1071.0150297870582</c:v>
                </c:pt>
                <c:pt idx="27">
                  <c:v>1069.8323568981423</c:v>
                </c:pt>
                <c:pt idx="28">
                  <c:v>1068.2063797559404</c:v>
                </c:pt>
                <c:pt idx="29">
                  <c:v>1066.2408979534493</c:v>
                </c:pt>
                <c:pt idx="30">
                  <c:v>1064.0487618384259</c:v>
                </c:pt>
                <c:pt idx="31">
                  <c:v>1061.7278749038624</c:v>
                </c:pt>
                <c:pt idx="32">
                  <c:v>1059.3493530931355</c:v>
                </c:pt>
                <c:pt idx="33">
                  <c:v>1056.9594711702657</c:v>
                </c:pt>
                <c:pt idx="34">
                  <c:v>1054.5883406691482</c:v>
                </c:pt>
                <c:pt idx="35">
                  <c:v>1052.2617231849322</c:v>
                </c:pt>
                <c:pt idx="36">
                  <c:v>1050.0044899895524</c:v>
                </c:pt>
                <c:pt idx="37">
                  <c:v>1047.8373332091546</c:v>
                </c:pt>
                <c:pt idx="38">
                  <c:v>1045.7740588774623</c:v>
                </c:pt>
                <c:pt idx="39">
                  <c:v>1043.8221508651109</c:v>
                </c:pt>
                <c:pt idx="40">
                  <c:v>1041.9851347661588</c:v>
                </c:pt>
                <c:pt idx="41">
                  <c:v>1040.2642978128051</c:v>
                </c:pt>
                <c:pt idx="42">
                  <c:v>1038.6594502136459</c:v>
                </c:pt>
                <c:pt idx="43">
                  <c:v>1037.169186124941</c:v>
                </c:pt>
                <c:pt idx="44">
                  <c:v>1035.7911324164861</c:v>
                </c:pt>
                <c:pt idx="45">
                  <c:v>1034.5223181057877</c:v>
                </c:pt>
                <c:pt idx="46">
                  <c:v>1033.3594933864083</c:v>
                </c:pt>
                <c:pt idx="47">
                  <c:v>1032.2993220778803</c:v>
                </c:pt>
                <c:pt idx="48">
                  <c:v>1031.3384791928074</c:v>
                </c:pt>
                <c:pt idx="49">
                  <c:v>1030.4735958221358</c:v>
                </c:pt>
                <c:pt idx="50">
                  <c:v>1029.7009000725138</c:v>
                </c:pt>
                <c:pt idx="51">
                  <c:v>1029.0161607730852</c:v>
                </c:pt>
                <c:pt idx="52">
                  <c:v>1028.4150104256073</c:v>
                </c:pt>
                <c:pt idx="53">
                  <c:v>1027.8932455976255</c:v>
                </c:pt>
                <c:pt idx="54">
                  <c:v>1027.4469421939243</c:v>
                </c:pt>
                <c:pt idx="55">
                  <c:v>1027.0723589488671</c:v>
                </c:pt>
                <c:pt idx="56">
                  <c:v>1026.7658569059222</c:v>
                </c:pt>
                <c:pt idx="57">
                  <c:v>1026.5239619182066</c:v>
                </c:pt>
                <c:pt idx="58">
                  <c:v>1026.3434506524559</c:v>
                </c:pt>
                <c:pt idx="59">
                  <c:v>1026.2213805188949</c:v>
                </c:pt>
                <c:pt idx="60">
                  <c:v>1026.1550177052241</c:v>
                </c:pt>
                <c:pt idx="61">
                  <c:v>1026.1415657629473</c:v>
                </c:pt>
                <c:pt idx="62">
                  <c:v>1026.1780189691976</c:v>
                </c:pt>
                <c:pt idx="63">
                  <c:v>1026.261316530095</c:v>
                </c:pt>
                <c:pt idx="64">
                  <c:v>1026.3885572467289</c:v>
                </c:pt>
                <c:pt idx="65">
                  <c:v>1026.5571122766023</c:v>
                </c:pt>
                <c:pt idx="66">
                  <c:v>1026.7646466317806</c:v>
                </c:pt>
                <c:pt idx="67">
                  <c:v>1070.2760217573714</c:v>
                </c:pt>
                <c:pt idx="68">
                  <c:v>1071.7829843752065</c:v>
                </c:pt>
                <c:pt idx="69">
                  <c:v>1072.5135943677383</c:v>
                </c:pt>
                <c:pt idx="70">
                  <c:v>1073.1781505572176</c:v>
                </c:pt>
                <c:pt idx="71">
                  <c:v>1073.8142386457766</c:v>
                </c:pt>
                <c:pt idx="72">
                  <c:v>1074.439992325862</c:v>
                </c:pt>
                <c:pt idx="73">
                  <c:v>1075.0639020003241</c:v>
                </c:pt>
                <c:pt idx="74">
                  <c:v>1075.6903235379141</c:v>
                </c:pt>
                <c:pt idx="75">
                  <c:v>1076.3215657233918</c:v>
                </c:pt>
                <c:pt idx="76">
                  <c:v>1034.1444882811879</c:v>
                </c:pt>
                <c:pt idx="77">
                  <c:v>1033.5201303607673</c:v>
                </c:pt>
                <c:pt idx="78">
                  <c:v>1033.7517136967826</c:v>
                </c:pt>
                <c:pt idx="79">
                  <c:v>1034.0928311818047</c:v>
                </c:pt>
                <c:pt idx="80">
                  <c:v>1034.5007163726659</c:v>
                </c:pt>
                <c:pt idx="81">
                  <c:v>1034.953715295017</c:v>
                </c:pt>
                <c:pt idx="82">
                  <c:v>1035.4402753835384</c:v>
                </c:pt>
                <c:pt idx="83">
                  <c:v>1035.9532954901692</c:v>
                </c:pt>
                <c:pt idx="84">
                  <c:v>1036.4880229570203</c:v>
                </c:pt>
                <c:pt idx="85">
                  <c:v>1037.0410670126512</c:v>
                </c:pt>
                <c:pt idx="86">
                  <c:v>1037.6097987114217</c:v>
                </c:pt>
                <c:pt idx="87">
                  <c:v>1038.1919859167215</c:v>
                </c:pt>
                <c:pt idx="88">
                  <c:v>1038.7856732787441</c:v>
                </c:pt>
                <c:pt idx="89">
                  <c:v>1039.3891752367595</c:v>
                </c:pt>
                <c:pt idx="90">
                  <c:v>1040.0010801260655</c:v>
                </c:pt>
                <c:pt idx="91">
                  <c:v>1040.62023638952</c:v>
                </c:pt>
                <c:pt idx="92">
                  <c:v>1041.2457195760317</c:v>
                </c:pt>
                <c:pt idx="93">
                  <c:v>1041.8767922814914</c:v>
                </c:pt>
                <c:pt idx="94">
                  <c:v>1042.5128655252479</c:v>
                </c:pt>
                <c:pt idx="95">
                  <c:v>1043.1534272028553</c:v>
                </c:pt>
                <c:pt idx="96">
                  <c:v>1043.7978799472603</c:v>
                </c:pt>
                <c:pt idx="97">
                  <c:v>1044.4455209287516</c:v>
                </c:pt>
                <c:pt idx="98">
                  <c:v>1045.0956498811306</c:v>
                </c:pt>
                <c:pt idx="99">
                  <c:v>1045.7476496478953</c:v>
                </c:pt>
                <c:pt idx="100">
                  <c:v>1046.4010139836014</c:v>
                </c:pt>
                <c:pt idx="101">
                  <c:v>1047.0553445359228</c:v>
                </c:pt>
                <c:pt idx="102">
                  <c:v>1047.7103355743507</c:v>
                </c:pt>
                <c:pt idx="103">
                  <c:v>1048.3657481798623</c:v>
                </c:pt>
                <c:pt idx="104">
                  <c:v>1049.0213627535854</c:v>
                </c:pt>
                <c:pt idx="105">
                  <c:v>1049.6769519941413</c:v>
                </c:pt>
                <c:pt idx="106">
                  <c:v>1050.3322782714813</c:v>
                </c:pt>
                <c:pt idx="107">
                  <c:v>1050.9870456037415</c:v>
                </c:pt>
                <c:pt idx="108">
                  <c:v>1051.6408805245483</c:v>
                </c:pt>
                <c:pt idx="109">
                  <c:v>1052.2933900204503</c:v>
                </c:pt>
                <c:pt idx="110">
                  <c:v>1052.9442255066633</c:v>
                </c:pt>
                <c:pt idx="111">
                  <c:v>1053.5931118325402</c:v>
                </c:pt>
                <c:pt idx="112">
                  <c:v>1054.2398498859434</c:v>
                </c:pt>
                <c:pt idx="113">
                  <c:v>1054.8843073035027</c:v>
                </c:pt>
                <c:pt idx="114">
                  <c:v>1055.5264057798622</c:v>
                </c:pt>
                <c:pt idx="115">
                  <c:v>1056.166101477048</c:v>
                </c:pt>
                <c:pt idx="116">
                  <c:v>1056.8033286260052</c:v>
                </c:pt>
                <c:pt idx="117">
                  <c:v>1057.4379199095129</c:v>
                </c:pt>
                <c:pt idx="118">
                  <c:v>1058.0696280244538</c:v>
                </c:pt>
                <c:pt idx="119">
                  <c:v>1058.6982052863564</c:v>
                </c:pt>
                <c:pt idx="120">
                  <c:v>1059.3235464154254</c:v>
                </c:pt>
                <c:pt idx="121">
                  <c:v>1059.9461283569935</c:v>
                </c:pt>
                <c:pt idx="122">
                  <c:v>1060.5673757942877</c:v>
                </c:pt>
                <c:pt idx="123">
                  <c:v>1061.1893119925403</c:v>
                </c:pt>
                <c:pt idx="124">
                  <c:v>1061.8139395405506</c:v>
                </c:pt>
                <c:pt idx="125">
                  <c:v>1062.4429025477848</c:v>
                </c:pt>
                <c:pt idx="126">
                  <c:v>1063.0774270326901</c:v>
                </c:pt>
                <c:pt idx="127">
                  <c:v>1063.7183760289226</c:v>
                </c:pt>
                <c:pt idx="128">
                  <c:v>1064.3663256371724</c:v>
                </c:pt>
                <c:pt idx="129">
                  <c:v>1065.0216332953946</c:v>
                </c:pt>
                <c:pt idx="130">
                  <c:v>1065.6844927138054</c:v>
                </c:pt>
                <c:pt idx="131">
                  <c:v>1066.3549643984061</c:v>
                </c:pt>
                <c:pt idx="132">
                  <c:v>1067.0329538848241</c:v>
                </c:pt>
                <c:pt idx="133">
                  <c:v>1067.7181927868323</c:v>
                </c:pt>
                <c:pt idx="134">
                  <c:v>1068.4102986042808</c:v>
                </c:pt>
                <c:pt idx="135">
                  <c:v>1069.1088576152679</c:v>
                </c:pt>
                <c:pt idx="136">
                  <c:v>1069.813474231993</c:v>
                </c:pt>
                <c:pt idx="137">
                  <c:v>1070.5237899350959</c:v>
                </c:pt>
                <c:pt idx="138">
                  <c:v>1071.2394862525762</c:v>
                </c:pt>
                <c:pt idx="139">
                  <c:v>1071.9602812389921</c:v>
                </c:pt>
                <c:pt idx="140">
                  <c:v>1072.6859239807641</c:v>
                </c:pt>
                <c:pt idx="141">
                  <c:v>1073.4161813634992</c:v>
                </c:pt>
                <c:pt idx="142">
                  <c:v>1074.1508014908309</c:v>
                </c:pt>
                <c:pt idx="143">
                  <c:v>1074.8894924713491</c:v>
                </c:pt>
                <c:pt idx="144">
                  <c:v>1075.6319453977012</c:v>
                </c:pt>
                <c:pt idx="145">
                  <c:v>1076.3778668229838</c:v>
                </c:pt>
                <c:pt idx="146">
                  <c:v>1077.1269954111494</c:v>
                </c:pt>
                <c:pt idx="147">
                  <c:v>1077.8791053061213</c:v>
                </c:pt>
                <c:pt idx="148">
                  <c:v>1078.634003163731</c:v>
                </c:pt>
                <c:pt idx="149">
                  <c:v>1079.3915231390738</c:v>
                </c:pt>
                <c:pt idx="150">
                  <c:v>1080.1515217955962</c:v>
                </c:pt>
                <c:pt idx="151">
                  <c:v>1080.9138736110322</c:v>
                </c:pt>
                <c:pt idx="152">
                  <c:v>1081.6784607749428</c:v>
                </c:pt>
                <c:pt idx="153">
                  <c:v>1082.4449709467071</c:v>
                </c:pt>
                <c:pt idx="154">
                  <c:v>1083.2121859172621</c:v>
                </c:pt>
                <c:pt idx="155">
                  <c:v>1083.977671193506</c:v>
                </c:pt>
                <c:pt idx="156">
                  <c:v>1084.7383878768701</c:v>
                </c:pt>
                <c:pt idx="157">
                  <c:v>1085.4914311227139</c:v>
                </c:pt>
                <c:pt idx="158">
                  <c:v>1086.2344005814703</c:v>
                </c:pt>
                <c:pt idx="159">
                  <c:v>1086.965483730598</c:v>
                </c:pt>
                <c:pt idx="160">
                  <c:v>1087.683405218289</c:v>
                </c:pt>
                <c:pt idx="161">
                  <c:v>1088.3873330561487</c:v>
                </c:pt>
                <c:pt idx="162">
                  <c:v>1089.076782478608</c:v>
                </c:pt>
                <c:pt idx="163">
                  <c:v>1089.751532149412</c:v>
                </c:pt>
                <c:pt idx="164">
                  <c:v>1090.4115402038133</c:v>
                </c:pt>
                <c:pt idx="165">
                  <c:v>1091.0568329461494</c:v>
                </c:pt>
                <c:pt idx="166">
                  <c:v>1091.6874532907477</c:v>
                </c:pt>
                <c:pt idx="167">
                  <c:v>1092.3034818430365</c:v>
                </c:pt>
                <c:pt idx="168">
                  <c:v>1092.9050631266082</c:v>
                </c:pt>
                <c:pt idx="169">
                  <c:v>1093.4924111153114</c:v>
                </c:pt>
                <c:pt idx="170">
                  <c:v>1094.0658007833731</c:v>
                </c:pt>
                <c:pt idx="171">
                  <c:v>1094.6255547208048</c:v>
                </c:pt>
                <c:pt idx="172">
                  <c:v>1095.1720297135562</c:v>
                </c:pt>
                <c:pt idx="173">
                  <c:v>1095.7056051913141</c:v>
                </c:pt>
                <c:pt idx="174">
                  <c:v>1096.2266739741685</c:v>
                </c:pt>
                <c:pt idx="175">
                  <c:v>1096.7356351530066</c:v>
                </c:pt>
                <c:pt idx="176">
                  <c:v>1097.2328887521239</c:v>
                </c:pt>
                <c:pt idx="177">
                  <c:v>1097.7188317773061</c:v>
                </c:pt>
                <c:pt idx="178">
                  <c:v>1098.1938527378074</c:v>
                </c:pt>
                <c:pt idx="179">
                  <c:v>1098.6583153674956</c:v>
                </c:pt>
                <c:pt idx="180">
                  <c:v>1099.1125391016208</c:v>
                </c:pt>
                <c:pt idx="181">
                  <c:v>1099.556808132098</c:v>
                </c:pt>
                <c:pt idx="182">
                  <c:v>1099.9913939374642</c:v>
                </c:pt>
                <c:pt idx="183">
                  <c:v>1100.4165687817967</c:v>
                </c:pt>
                <c:pt idx="184">
                  <c:v>1100.8326099063584</c:v>
                </c:pt>
                <c:pt idx="185">
                  <c:v>1101.2397989736387</c:v>
                </c:pt>
                <c:pt idx="186">
                  <c:v>1101.6384198132941</c:v>
                </c:pt>
                <c:pt idx="187">
                  <c:v>1102.0287559155722</c:v>
                </c:pt>
                <c:pt idx="188">
                  <c:v>1102.4110882302002</c:v>
                </c:pt>
                <c:pt idx="189">
                  <c:v>1102.7856934221918</c:v>
                </c:pt>
                <c:pt idx="190">
                  <c:v>1103.1528425721003</c:v>
                </c:pt>
                <c:pt idx="191">
                  <c:v>1103.5128002535748</c:v>
                </c:pt>
                <c:pt idx="192">
                  <c:v>1103.8658239117854</c:v>
                </c:pt>
                <c:pt idx="193">
                  <c:v>1104.212163406854</c:v>
                </c:pt>
                <c:pt idx="194">
                  <c:v>1104.5520548969894</c:v>
                </c:pt>
                <c:pt idx="195">
                  <c:v>1104.8856946340338</c:v>
                </c:pt>
                <c:pt idx="196">
                  <c:v>1105.2132178261895</c:v>
                </c:pt>
                <c:pt idx="197">
                  <c:v>1105.5347191041601</c:v>
                </c:pt>
                <c:pt idx="198">
                  <c:v>1105.850286246317</c:v>
                </c:pt>
                <c:pt idx="199">
                  <c:v>1106.1600190525483</c:v>
                </c:pt>
                <c:pt idx="200">
                  <c:v>1106.4640347732729</c:v>
                </c:pt>
                <c:pt idx="201">
                  <c:v>1106.7624668817289</c:v>
                </c:pt>
                <c:pt idx="202">
                  <c:v>1107.0554615122069</c:v>
                </c:pt>
                <c:pt idx="203">
                  <c:v>1107.3431735804925</c:v>
                </c:pt>
                <c:pt idx="204">
                  <c:v>1107.6257633565961</c:v>
                </c:pt>
                <c:pt idx="205">
                  <c:v>1107.9033936948354</c:v>
                </c:pt>
                <c:pt idx="206">
                  <c:v>1108.1762279000122</c:v>
                </c:pt>
                <c:pt idx="207">
                  <c:v>1108.4444281337342</c:v>
                </c:pt>
                <c:pt idx="208">
                  <c:v>1108.7081542528076</c:v>
                </c:pt>
                <c:pt idx="209">
                  <c:v>1108.9675629825169</c:v>
                </c:pt>
                <c:pt idx="210">
                  <c:v>1109.2228079862207</c:v>
                </c:pt>
                <c:pt idx="211">
                  <c:v>1109.4740968759243</c:v>
                </c:pt>
                <c:pt idx="212">
                  <c:v>1109.7220319275652</c:v>
                </c:pt>
                <c:pt idx="213">
                  <c:v>1109.9681102186528</c:v>
                </c:pt>
                <c:pt idx="214">
                  <c:v>1110.2144935254028</c:v>
                </c:pt>
                <c:pt idx="215">
                  <c:v>1110.4634090361656</c:v>
                </c:pt>
                <c:pt idx="216">
                  <c:v>1110.7167862945894</c:v>
                </c:pt>
                <c:pt idx="217">
                  <c:v>1110.9761419418533</c:v>
                </c:pt>
                <c:pt idx="218">
                  <c:v>1111.2425924647223</c:v>
                </c:pt>
                <c:pt idx="219">
                  <c:v>1111.5169142543382</c:v>
                </c:pt>
                <c:pt idx="220">
                  <c:v>1111.7996124242568</c:v>
                </c:pt>
                <c:pt idx="221">
                  <c:v>1112.0909832245188</c:v>
                </c:pt>
                <c:pt idx="222">
                  <c:v>1112.3911656464516</c:v>
                </c:pt>
                <c:pt idx="223">
                  <c:v>1112.7001821980002</c:v>
                </c:pt>
                <c:pt idx="224">
                  <c:v>1113.0179703370136</c:v>
                </c:pt>
                <c:pt idx="225">
                  <c:v>1113.3444063564325</c:v>
                </c:pt>
                <c:pt idx="226">
                  <c:v>1113.6793233709459</c:v>
                </c:pt>
                <c:pt idx="227">
                  <c:v>1114.0225247779149</c:v>
                </c:pt>
                <c:pt idx="228">
                  <c:v>1114.3737942822536</c:v>
                </c:pt>
                <c:pt idx="229">
                  <c:v>1114.7329033289334</c:v>
                </c:pt>
                <c:pt idx="230">
                  <c:v>1115.0996165872602</c:v>
                </c:pt>
                <c:pt idx="231">
                  <c:v>1115.4736959748134</c:v>
                </c:pt>
                <c:pt idx="232">
                  <c:v>1115.8549035888</c:v>
                </c:pt>
                <c:pt idx="233">
                  <c:v>1116.2430038212992</c:v>
                </c:pt>
                <c:pt idx="234">
                  <c:v>1116.6377648658054</c:v>
                </c:pt>
                <c:pt idx="235">
                  <c:v>1117.0389597705534</c:v>
                </c:pt>
                <c:pt idx="236">
                  <c:v>1117.4463671550457</c:v>
                </c:pt>
                <c:pt idx="237">
                  <c:v>1117.8597716769359</c:v>
                </c:pt>
                <c:pt idx="238">
                  <c:v>1118.2789643144315</c:v>
                </c:pt>
                <c:pt idx="239">
                  <c:v>1118.7037425129697</c:v>
                </c:pt>
                <c:pt idx="240">
                  <c:v>1119.1339102325551</c:v>
                </c:pt>
                <c:pt idx="241">
                  <c:v>1119.5692779229553</c:v>
                </c:pt>
                <c:pt idx="242">
                  <c:v>1120.0096624470266</c:v>
                </c:pt>
                <c:pt idx="243">
                  <c:v>1120.4548854607583</c:v>
                </c:pt>
                <c:pt idx="244">
                  <c:v>1120.9046437745828</c:v>
                </c:pt>
                <c:pt idx="245">
                  <c:v>1121.3579258155983</c:v>
                </c:pt>
                <c:pt idx="246">
                  <c:v>1121.8125011939583</c:v>
                </c:pt>
                <c:pt idx="247">
                  <c:v>1122.2653807274778</c:v>
                </c:pt>
                <c:pt idx="248">
                  <c:v>1122.7135967497925</c:v>
                </c:pt>
                <c:pt idx="249">
                  <c:v>1123.1546355969026</c:v>
                </c:pt>
                <c:pt idx="250">
                  <c:v>1123.5865567653482</c:v>
                </c:pt>
                <c:pt idx="251">
                  <c:v>1124.0079582051526</c:v>
                </c:pt>
                <c:pt idx="252">
                  <c:v>1124.4178883174941</c:v>
                </c:pt>
                <c:pt idx="253">
                  <c:v>1124.8157511716163</c:v>
                </c:pt>
                <c:pt idx="254">
                  <c:v>1125.2012225302847</c:v>
                </c:pt>
                <c:pt idx="255">
                  <c:v>1125.5741812646697</c:v>
                </c:pt>
                <c:pt idx="256">
                  <c:v>1125.9346555778075</c:v>
                </c:pt>
                <c:pt idx="257">
                  <c:v>1126.2827817784182</c:v>
                </c:pt>
                <c:pt idx="258">
                  <c:v>1126.6187730956044</c:v>
                </c:pt>
                <c:pt idx="259">
                  <c:v>1126.9428962905358</c:v>
                </c:pt>
                <c:pt idx="260">
                  <c:v>1127.2554542232515</c:v>
                </c:pt>
                <c:pt idx="261">
                  <c:v>1127.556772924358</c:v>
                </c:pt>
                <c:pt idx="262">
                  <c:v>1127.8471920548868</c:v>
                </c:pt>
                <c:pt idx="263">
                  <c:v>1128.1270579050683</c:v>
                </c:pt>
                <c:pt idx="264">
                  <c:v>1128.3967182908309</c:v>
                </c:pt>
                <c:pt idx="265">
                  <c:v>1128.6565188660347</c:v>
                </c:pt>
                <c:pt idx="266">
                  <c:v>1128.9068004890332</c:v>
                </c:pt>
                <c:pt idx="267">
                  <c:v>1129.1478973730268</c:v>
                </c:pt>
                <c:pt idx="268">
                  <c:v>1129.3801358179253</c:v>
                </c:pt>
                <c:pt idx="269">
                  <c:v>1129.6038333725724</c:v>
                </c:pt>
                <c:pt idx="270">
                  <c:v>1129.8192983144959</c:v>
                </c:pt>
                <c:pt idx="271">
                  <c:v>1130.0268293629647</c:v>
                </c:pt>
                <c:pt idx="272">
                  <c:v>1130.2267155625741</c:v>
                </c:pt>
                <c:pt idx="273">
                  <c:v>1130.4192362905765</c:v>
                </c:pt>
                <c:pt idx="274">
                  <c:v>1130.6046613531303</c:v>
                </c:pt>
                <c:pt idx="275">
                  <c:v>1130.783251144584</c:v>
                </c:pt>
                <c:pt idx="276">
                  <c:v>1130.9552568505774</c:v>
                </c:pt>
                <c:pt idx="277">
                  <c:v>1131.1209206807307</c:v>
                </c:pt>
                <c:pt idx="278">
                  <c:v>1131.280476120397</c:v>
                </c:pt>
                <c:pt idx="279">
                  <c:v>1131.4341481937445</c:v>
                </c:pt>
                <c:pt idx="280">
                  <c:v>1131.5821537324905</c:v>
                </c:pt>
                <c:pt idx="281">
                  <c:v>1131.7247016461556</c:v>
                </c:pt>
                <c:pt idx="282">
                  <c:v>1131.8619931908574</c:v>
                </c:pt>
                <c:pt idx="283">
                  <c:v>1131.9942222345007</c:v>
                </c:pt>
                <c:pt idx="284">
                  <c:v>1132.1215755168805</c:v>
                </c:pt>
                <c:pt idx="285">
                  <c:v>1132.2442329036608</c:v>
                </c:pt>
                <c:pt idx="286">
                  <c:v>1132.3623676335551</c:v>
                </c:pt>
                <c:pt idx="287">
                  <c:v>1132.4761465582778</c:v>
                </c:pt>
                <c:pt idx="288">
                  <c:v>1132.5857303750381</c:v>
                </c:pt>
                <c:pt idx="289">
                  <c:v>1132.6912738514775</c:v>
                </c:pt>
                <c:pt idx="290">
                  <c:v>1132.792926043041</c:v>
                </c:pt>
                <c:pt idx="291">
                  <c:v>1132.8908305028799</c:v>
                </c:pt>
                <c:pt idx="292">
                  <c:v>1132.9851254843788</c:v>
                </c:pt>
                <c:pt idx="293">
                  <c:v>1133.0759441364953</c:v>
                </c:pt>
                <c:pt idx="294">
                  <c:v>1133.1634146920733</c:v>
                </c:pt>
                <c:pt idx="295">
                  <c:v>1133.2476606493451</c:v>
                </c:pt>
                <c:pt idx="296">
                  <c:v>1133.3288009468133</c:v>
                </c:pt>
                <c:pt idx="297">
                  <c:v>1133.4069501317385</c:v>
                </c:pt>
                <c:pt idx="298">
                  <c:v>1133.4822185224416</c:v>
                </c:pt>
                <c:pt idx="299">
                  <c:v>1133.5547123646229</c:v>
                </c:pt>
                <c:pt idx="300">
                  <c:v>1170.1472063173605</c:v>
                </c:pt>
                <c:pt idx="301">
                  <c:v>1171.2194255058325</c:v>
                </c:pt>
                <c:pt idx="302">
                  <c:v>1171.6376995378014</c:v>
                </c:pt>
                <c:pt idx="303">
                  <c:v>1171.9748887110072</c:v>
                </c:pt>
                <c:pt idx="304">
                  <c:v>1172.245054896835</c:v>
                </c:pt>
                <c:pt idx="305">
                  <c:v>1172.3656850355183</c:v>
                </c:pt>
                <c:pt idx="306">
                  <c:v>1172.1741119199191</c:v>
                </c:pt>
                <c:pt idx="307">
                  <c:v>1171.5361295662033</c:v>
                </c:pt>
                <c:pt idx="308">
                  <c:v>1170.4016624091892</c:v>
                </c:pt>
                <c:pt idx="309">
                  <c:v>1132.1772105546411</c:v>
                </c:pt>
                <c:pt idx="310">
                  <c:v>1128.9420585579187</c:v>
                </c:pt>
                <c:pt idx="311">
                  <c:v>1126.0662553549</c:v>
                </c:pt>
                <c:pt idx="312">
                  <c:v>1123.0548649677698</c:v>
                </c:pt>
                <c:pt idx="313">
                  <c:v>1119.9701077324125</c:v>
                </c:pt>
                <c:pt idx="314">
                  <c:v>1116.8653878254177</c:v>
                </c:pt>
                <c:pt idx="315">
                  <c:v>1113.7776231670646</c:v>
                </c:pt>
                <c:pt idx="316">
                  <c:v>1110.7313195303323</c:v>
                </c:pt>
                <c:pt idx="317">
                  <c:v>1107.7485828594281</c:v>
                </c:pt>
                <c:pt idx="318">
                  <c:v>1104.8516836852</c:v>
                </c:pt>
                <c:pt idx="319">
                  <c:v>1102.0593452658227</c:v>
                </c:pt>
                <c:pt idx="320">
                  <c:v>1099.383840063977</c:v>
                </c:pt>
                <c:pt idx="321">
                  <c:v>1096.8314475050979</c:v>
                </c:pt>
                <c:pt idx="322">
                  <c:v>1094.4047517410008</c:v>
                </c:pt>
                <c:pt idx="323">
                  <c:v>1092.1043588788448</c:v>
                </c:pt>
                <c:pt idx="324">
                  <c:v>1089.9296375477884</c:v>
                </c:pt>
                <c:pt idx="325">
                  <c:v>1087.8788937413005</c:v>
                </c:pt>
                <c:pt idx="326">
                  <c:v>1085.9495335128058</c:v>
                </c:pt>
                <c:pt idx="327">
                  <c:v>1084.1383828743769</c:v>
                </c:pt>
                <c:pt idx="328">
                  <c:v>1082.4419852721617</c:v>
                </c:pt>
                <c:pt idx="329">
                  <c:v>1080.8567874599735</c:v>
                </c:pt>
                <c:pt idx="330">
                  <c:v>1079.3792372091939</c:v>
                </c:pt>
                <c:pt idx="331">
                  <c:v>1078.0057305116839</c:v>
                </c:pt>
                <c:pt idx="332">
                  <c:v>1076.7322666934256</c:v>
                </c:pt>
                <c:pt idx="333">
                  <c:v>1075.5544350990867</c:v>
                </c:pt>
                <c:pt idx="334">
                  <c:v>1074.4677491591137</c:v>
                </c:pt>
                <c:pt idx="335">
                  <c:v>1073.4679141212782</c:v>
                </c:pt>
                <c:pt idx="336">
                  <c:v>1072.5509094427875</c:v>
                </c:pt>
                <c:pt idx="337">
                  <c:v>1071.7128772747992</c:v>
                </c:pt>
                <c:pt idx="338">
                  <c:v>1070.9500401213168</c:v>
                </c:pt>
                <c:pt idx="339">
                  <c:v>1070.2587665843766</c:v>
                </c:pt>
                <c:pt idx="340">
                  <c:v>1069.6356615150949</c:v>
                </c:pt>
                <c:pt idx="341">
                  <c:v>1069.0775999899461</c:v>
                </c:pt>
                <c:pt idx="342">
                  <c:v>1068.5816589085066</c:v>
                </c:pt>
                <c:pt idx="343">
                  <c:v>1068.1448549124366</c:v>
                </c:pt>
                <c:pt idx="344">
                  <c:v>1067.7640230620714</c:v>
                </c:pt>
                <c:pt idx="345">
                  <c:v>1067.4359788058905</c:v>
                </c:pt>
                <c:pt idx="346">
                  <c:v>1067.1577144998637</c:v>
                </c:pt>
                <c:pt idx="347">
                  <c:v>1066.9264931990674</c:v>
                </c:pt>
                <c:pt idx="348">
                  <c:v>1066.7398612743164</c:v>
                </c:pt>
                <c:pt idx="349">
                  <c:v>1066.5956230579577</c:v>
                </c:pt>
                <c:pt idx="350">
                  <c:v>1066.4918038415731</c:v>
                </c:pt>
                <c:pt idx="351">
                  <c:v>1066.4266126976604</c:v>
                </c:pt>
                <c:pt idx="352">
                  <c:v>1066.3983574943736</c:v>
                </c:pt>
                <c:pt idx="353">
                  <c:v>1066.4052056036421</c:v>
                </c:pt>
                <c:pt idx="354">
                  <c:v>1066.4450706693628</c:v>
                </c:pt>
                <c:pt idx="355">
                  <c:v>1066.5157695653793</c:v>
                </c:pt>
                <c:pt idx="356">
                  <c:v>1066.6152210939463</c:v>
                </c:pt>
                <c:pt idx="357">
                  <c:v>1066.741547021441</c:v>
                </c:pt>
                <c:pt idx="358">
                  <c:v>1066.8930929387998</c:v>
                </c:pt>
                <c:pt idx="359">
                  <c:v>1067.068380475228</c:v>
                </c:pt>
                <c:pt idx="360">
                  <c:v>1067.2659541647931</c:v>
                </c:pt>
                <c:pt idx="361">
                  <c:v>1067.4842940995286</c:v>
                </c:pt>
                <c:pt idx="362">
                  <c:v>1067.7218885352154</c:v>
                </c:pt>
                <c:pt idx="363">
                  <c:v>1067.9773362851429</c:v>
                </c:pt>
                <c:pt idx="364">
                  <c:v>1068.2493948292508</c:v>
                </c:pt>
                <c:pt idx="365">
                  <c:v>1068.5369837308958</c:v>
                </c:pt>
                <c:pt idx="366">
                  <c:v>1068.8391671370168</c:v>
                </c:pt>
                <c:pt idx="367">
                  <c:v>1069.1551083109043</c:v>
                </c:pt>
                <c:pt idx="368">
                  <c:v>1069.4839483505539</c:v>
                </c:pt>
                <c:pt idx="369">
                  <c:v>1069.8247126908686</c:v>
                </c:pt>
                <c:pt idx="370">
                  <c:v>1070.1763698061818</c:v>
                </c:pt>
                <c:pt idx="371">
                  <c:v>1070.5379403969923</c:v>
                </c:pt>
                <c:pt idx="372">
                  <c:v>1070.9085571974188</c:v>
                </c:pt>
                <c:pt idx="373">
                  <c:v>1071.2874782331974</c:v>
                </c:pt>
                <c:pt idx="374">
                  <c:v>1071.6740769385651</c:v>
                </c:pt>
                <c:pt idx="375">
                  <c:v>1072.0678244755377</c:v>
                </c:pt>
                <c:pt idx="376">
                  <c:v>1072.468271071285</c:v>
                </c:pt>
                <c:pt idx="377">
                  <c:v>1072.8749910506504</c:v>
                </c:pt>
                <c:pt idx="378">
                  <c:v>1073.2874341592928</c:v>
                </c:pt>
                <c:pt idx="379">
                  <c:v>1073.7049159591484</c:v>
                </c:pt>
                <c:pt idx="380">
                  <c:v>1074.1267335215243</c:v>
                </c:pt>
                <c:pt idx="381">
                  <c:v>1074.5522515584953</c:v>
                </c:pt>
                <c:pt idx="382">
                  <c:v>1074.9809344528057</c:v>
                </c:pt>
                <c:pt idx="383">
                  <c:v>1075.4123464816066</c:v>
                </c:pt>
                <c:pt idx="384">
                  <c:v>1075.8461391129836</c:v>
                </c:pt>
                <c:pt idx="385">
                  <c:v>1076.2820351737687</c:v>
                </c:pt>
                <c:pt idx="386">
                  <c:v>1076.7198139990001</c:v>
                </c:pt>
                <c:pt idx="387">
                  <c:v>1077.1592987067934</c:v>
                </c:pt>
                <c:pt idx="388">
                  <c:v>1077.6003279983815</c:v>
                </c:pt>
                <c:pt idx="389">
                  <c:v>1078.0426773155173</c:v>
                </c:pt>
                <c:pt idx="390">
                  <c:v>1078.486024373301</c:v>
                </c:pt>
                <c:pt idx="391">
                  <c:v>1078.9300036533546</c:v>
                </c:pt>
                <c:pt idx="392">
                  <c:v>1079.3742724322929</c:v>
                </c:pt>
                <c:pt idx="393">
                  <c:v>1079.8185436870349</c:v>
                </c:pt>
                <c:pt idx="394">
                  <c:v>1080.2623602966974</c:v>
                </c:pt>
                <c:pt idx="395">
                  <c:v>1080.6855928740906</c:v>
                </c:pt>
                <c:pt idx="396">
                  <c:v>1080.9823149840331</c:v>
                </c:pt>
                <c:pt idx="397">
                  <c:v>1080.9686442238781</c:v>
                </c:pt>
                <c:pt idx="398">
                  <c:v>1080.4942376084155</c:v>
                </c:pt>
                <c:pt idx="399">
                  <c:v>1079.5005865005373</c:v>
                </c:pt>
                <c:pt idx="400">
                  <c:v>1078.0060719807539</c:v>
                </c:pt>
                <c:pt idx="401">
                  <c:v>1076.0810223728017</c:v>
                </c:pt>
                <c:pt idx="402">
                  <c:v>1073.8288477392871</c:v>
                </c:pt>
                <c:pt idx="403">
                  <c:v>1071.3617951750311</c:v>
                </c:pt>
                <c:pt idx="404">
                  <c:v>1068.7770442625047</c:v>
                </c:pt>
                <c:pt idx="405">
                  <c:v>1066.1449847466251</c:v>
                </c:pt>
                <c:pt idx="406">
                  <c:v>1063.5112496936586</c:v>
                </c:pt>
                <c:pt idx="407">
                  <c:v>1060.9054109301737</c:v>
                </c:pt>
                <c:pt idx="408">
                  <c:v>1058.3527751838656</c:v>
                </c:pt>
                <c:pt idx="409">
                  <c:v>1055.877794591976</c:v>
                </c:pt>
                <c:pt idx="410">
                  <c:v>1053.5007609004037</c:v>
                </c:pt>
                <c:pt idx="411">
                  <c:v>1051.2351049815547</c:v>
                </c:pt>
                <c:pt idx="412">
                  <c:v>1049.0879716713403</c:v>
                </c:pt>
                <c:pt idx="413">
                  <c:v>1047.0625880481239</c:v>
                </c:pt>
                <c:pt idx="414">
                  <c:v>1045.1599864235563</c:v>
                </c:pt>
                <c:pt idx="415">
                  <c:v>1043.3797424921204</c:v>
                </c:pt>
                <c:pt idx="416">
                  <c:v>1041.720219087822</c:v>
                </c:pt>
                <c:pt idx="417">
                  <c:v>1040.1788170487839</c:v>
                </c:pt>
                <c:pt idx="418">
                  <c:v>1038.7523488630904</c:v>
                </c:pt>
                <c:pt idx="419">
                  <c:v>1037.4373590946266</c:v>
                </c:pt>
                <c:pt idx="420">
                  <c:v>1036.230316457245</c:v>
                </c:pt>
                <c:pt idx="421">
                  <c:v>1035.1277104056171</c:v>
                </c:pt>
                <c:pt idx="422">
                  <c:v>1034.125994657466</c:v>
                </c:pt>
                <c:pt idx="423">
                  <c:v>1033.2212294126457</c:v>
                </c:pt>
                <c:pt idx="424">
                  <c:v>1032.40903099972</c:v>
                </c:pt>
                <c:pt idx="425">
                  <c:v>1031.6848860422506</c:v>
                </c:pt>
                <c:pt idx="426">
                  <c:v>1031.0444442896073</c:v>
                </c:pt>
                <c:pt idx="427">
                  <c:v>1030.4836352046632</c:v>
                </c:pt>
                <c:pt idx="428">
                  <c:v>1029.9985738919518</c:v>
                </c:pt>
                <c:pt idx="429">
                  <c:v>1029.5854822154965</c:v>
                </c:pt>
                <c:pt idx="430">
                  <c:v>1029.2407519639082</c:v>
                </c:pt>
                <c:pt idx="431">
                  <c:v>1028.9610307635862</c:v>
                </c:pt>
                <c:pt idx="432">
                  <c:v>1028.7432516562044</c:v>
                </c:pt>
                <c:pt idx="433">
                  <c:v>1028.5845606725575</c:v>
                </c:pt>
                <c:pt idx="434">
                  <c:v>1028.4820464103527</c:v>
                </c:pt>
                <c:pt idx="435">
                  <c:v>1028.4325968064409</c:v>
                </c:pt>
                <c:pt idx="436">
                  <c:v>1028.4330484953666</c:v>
                </c:pt>
                <c:pt idx="437">
                  <c:v>1028.4803973814223</c:v>
                </c:pt>
                <c:pt idx="438">
                  <c:v>1028.5719123822332</c:v>
                </c:pt>
                <c:pt idx="439">
                  <c:v>1028.7051584653086</c:v>
                </c:pt>
                <c:pt idx="440">
                  <c:v>1028.8779736512984</c:v>
                </c:pt>
                <c:pt idx="441">
                  <c:v>1072.2234621174821</c:v>
                </c:pt>
                <c:pt idx="442">
                  <c:v>1073.6945627289451</c:v>
                </c:pt>
                <c:pt idx="443">
                  <c:v>1074.3933637476553</c:v>
                </c:pt>
                <c:pt idx="444">
                  <c:v>1075.027060094068</c:v>
                </c:pt>
                <c:pt idx="445">
                  <c:v>1075.6327898763448</c:v>
                </c:pt>
                <c:pt idx="446">
                  <c:v>1076.2284265980675</c:v>
                </c:pt>
                <c:pt idx="447">
                  <c:v>1076.8223748867877</c:v>
                </c:pt>
                <c:pt idx="448">
                  <c:v>1077.4190186392871</c:v>
                </c:pt>
                <c:pt idx="449">
                  <c:v>1078.0207720136232</c:v>
                </c:pt>
                <c:pt idx="450">
                  <c:v>1035.9276621806093</c:v>
                </c:pt>
                <c:pt idx="451">
                  <c:v>1035.277011154838</c:v>
                </c:pt>
                <c:pt idx="452">
                  <c:v>1035.4796258362194</c:v>
                </c:pt>
                <c:pt idx="453">
                  <c:v>1035.7916890518045</c:v>
                </c:pt>
                <c:pt idx="454">
                  <c:v>1036.1706288978467</c:v>
                </c:pt>
                <c:pt idx="455">
                  <c:v>1036.5949776655007</c:v>
                </c:pt>
                <c:pt idx="456">
                  <c:v>1037.0533362543642</c:v>
                </c:pt>
                <c:pt idx="457">
                  <c:v>1037.5387232181415</c:v>
                </c:pt>
                <c:pt idx="458">
                  <c:v>1038.0464515783442</c:v>
                </c:pt>
                <c:pt idx="459">
                  <c:v>1038.5730700028612</c:v>
                </c:pt>
                <c:pt idx="460">
                  <c:v>1039.1157898684401</c:v>
                </c:pt>
                <c:pt idx="461">
                  <c:v>1039.6722638120677</c:v>
                </c:pt>
                <c:pt idx="462">
                  <c:v>1040.2405167986035</c:v>
                </c:pt>
                <c:pt idx="463">
                  <c:v>1040.8189132615812</c:v>
                </c:pt>
                <c:pt idx="464">
                  <c:v>1041.4061241824493</c:v>
                </c:pt>
                <c:pt idx="465">
                  <c:v>1042.0010824329165</c:v>
                </c:pt>
                <c:pt idx="466">
                  <c:v>1042.6029344301601</c:v>
                </c:pt>
                <c:pt idx="467">
                  <c:v>1043.2109953023009</c:v>
                </c:pt>
                <c:pt idx="468">
                  <c:v>1043.8246726133789</c:v>
                </c:pt>
                <c:pt idx="469">
                  <c:v>1044.4433006546606</c:v>
                </c:pt>
                <c:pt idx="470">
                  <c:v>1045.0661176203798</c:v>
                </c:pt>
                <c:pt idx="471">
                  <c:v>1045.6923716057145</c:v>
                </c:pt>
                <c:pt idx="472">
                  <c:v>1046.3213995752894</c:v>
                </c:pt>
                <c:pt idx="473">
                  <c:v>1046.9526539637804</c:v>
                </c:pt>
                <c:pt idx="474">
                  <c:v>1047.5856987534557</c:v>
                </c:pt>
                <c:pt idx="475">
                  <c:v>1048.2201935469584</c:v>
                </c:pt>
                <c:pt idx="476">
                  <c:v>1048.8558694334442</c:v>
                </c:pt>
                <c:pt idx="477">
                  <c:v>1049.4924861321115</c:v>
                </c:pt>
                <c:pt idx="478">
                  <c:v>1050.1297966257557</c:v>
                </c:pt>
                <c:pt idx="479">
                  <c:v>1050.7675383286264</c:v>
                </c:pt>
                <c:pt idx="480">
                  <c:v>1051.4053871224646</c:v>
                </c:pt>
                <c:pt idx="481">
                  <c:v>1052.0429410057905</c:v>
                </c:pt>
                <c:pt idx="482">
                  <c:v>1052.6797795089169</c:v>
                </c:pt>
                <c:pt idx="483">
                  <c:v>1053.3155281852814</c:v>
                </c:pt>
                <c:pt idx="484">
                  <c:v>1053.9498876709322</c:v>
                </c:pt>
                <c:pt idx="485">
                  <c:v>1054.5826361681766</c:v>
                </c:pt>
                <c:pt idx="486">
                  <c:v>1055.2136199893562</c:v>
                </c:pt>
                <c:pt idx="487">
                  <c:v>1055.8427407044428</c:v>
                </c:pt>
                <c:pt idx="488">
                  <c:v>1056.4699354080549</c:v>
                </c:pt>
                <c:pt idx="489">
                  <c:v>1057.0951201989765</c:v>
                </c:pt>
                <c:pt idx="490">
                  <c:v>1057.7181104737238</c:v>
                </c:pt>
                <c:pt idx="491">
                  <c:v>1058.3386424298797</c:v>
                </c:pt>
                <c:pt idx="492">
                  <c:v>1058.9564521808688</c:v>
                </c:pt>
                <c:pt idx="493">
                  <c:v>1059.5713819496032</c:v>
                </c:pt>
                <c:pt idx="494">
                  <c:v>1060.1837366130489</c:v>
                </c:pt>
                <c:pt idx="495">
                  <c:v>1060.7947831279703</c:v>
                </c:pt>
                <c:pt idx="496">
                  <c:v>1061.4064998011204</c:v>
                </c:pt>
                <c:pt idx="497">
                  <c:v>1062.0209194728855</c:v>
                </c:pt>
                <c:pt idx="498">
                  <c:v>1062.6397435936919</c:v>
                </c:pt>
                <c:pt idx="499">
                  <c:v>1063.2642565305478</c:v>
                </c:pt>
                <c:pt idx="500">
                  <c:v>1063.8953704971241</c:v>
                </c:pt>
                <c:pt idx="501">
                  <c:v>1064.5336992425555</c:v>
                </c:pt>
                <c:pt idx="502">
                  <c:v>1065.1796271288449</c:v>
                </c:pt>
                <c:pt idx="503">
                  <c:v>1065.8333658691813</c:v>
                </c:pt>
                <c:pt idx="504">
                  <c:v>1066.494986945338</c:v>
                </c:pt>
                <c:pt idx="505">
                  <c:v>1067.1644015035699</c:v>
                </c:pt>
                <c:pt idx="506">
                  <c:v>1067.8413427626947</c:v>
                </c:pt>
                <c:pt idx="507">
                  <c:v>1068.5254268896792</c:v>
                </c:pt>
                <c:pt idx="508">
                  <c:v>1069.2162367040364</c:v>
                </c:pt>
                <c:pt idx="509">
                  <c:v>1069.9133716455458</c:v>
                </c:pt>
                <c:pt idx="510">
                  <c:v>1070.6164671685383</c:v>
                </c:pt>
                <c:pt idx="511">
                  <c:v>1071.3251980652935</c:v>
                </c:pt>
                <c:pt idx="512">
                  <c:v>1072.0392752020075</c:v>
                </c:pt>
                <c:pt idx="513">
                  <c:v>1072.7584402144535</c:v>
                </c:pt>
                <c:pt idx="514">
                  <c:v>1073.4824524148348</c:v>
                </c:pt>
                <c:pt idx="515">
                  <c:v>1074.2110523126275</c:v>
                </c:pt>
                <c:pt idx="516">
                  <c:v>1074.9439404781015</c:v>
                </c:pt>
                <c:pt idx="517">
                  <c:v>1075.6808005766447</c:v>
                </c:pt>
                <c:pt idx="518">
                  <c:v>1076.4213318818834</c:v>
                </c:pt>
                <c:pt idx="519">
                  <c:v>1077.1652659503375</c:v>
                </c:pt>
                <c:pt idx="520">
                  <c:v>1077.9123700065857</c:v>
                </c:pt>
                <c:pt idx="521">
                  <c:v>1078.6624439854063</c:v>
                </c:pt>
                <c:pt idx="522">
                  <c:v>1079.4153155249533</c:v>
                </c:pt>
                <c:pt idx="523">
                  <c:v>1080.170834878335</c:v>
                </c:pt>
                <c:pt idx="524">
                  <c:v>1080.9288704195692</c:v>
                </c:pt>
                <c:pt idx="525">
                  <c:v>1081.6892990556116</c:v>
                </c:pt>
                <c:pt idx="526">
                  <c:v>1082.4518556115963</c:v>
                </c:pt>
                <c:pt idx="527">
                  <c:v>1083.2155356035023</c:v>
                </c:pt>
                <c:pt idx="528">
                  <c:v>1083.9780955386045</c:v>
                </c:pt>
                <c:pt idx="529">
                  <c:v>1084.7365315267989</c:v>
                </c:pt>
                <c:pt idx="530">
                  <c:v>1085.4878719045314</c:v>
                </c:pt>
                <c:pt idx="531">
                  <c:v>1086.2296142781047</c:v>
                </c:pt>
                <c:pt idx="532">
                  <c:v>1086.9598444024991</c:v>
                </c:pt>
                <c:pt idx="533">
                  <c:v>1087.6771991306964</c:v>
                </c:pt>
                <c:pt idx="534">
                  <c:v>1088.3807755660073</c:v>
                </c:pt>
                <c:pt idx="535">
                  <c:v>1089.0700336223804</c:v>
                </c:pt>
                <c:pt idx="536">
                  <c:v>1089.7447096324918</c:v>
                </c:pt>
                <c:pt idx="537">
                  <c:v>1090.4047297082257</c:v>
                </c:pt>
                <c:pt idx="538">
                  <c:v>1091.0500961012663</c:v>
                </c:pt>
                <c:pt idx="539">
                  <c:v>1091.6808337500638</c:v>
                </c:pt>
                <c:pt idx="540">
                  <c:v>1092.2970098780356</c:v>
                </c:pt>
                <c:pt idx="541">
                  <c:v>1092.8987590810834</c:v>
                </c:pt>
                <c:pt idx="542">
                  <c:v>1093.4862879941657</c:v>
                </c:pt>
                <c:pt idx="543">
                  <c:v>1094.0598661886465</c:v>
                </c:pt>
                <c:pt idx="544">
                  <c:v>1094.6198122973319</c:v>
                </c:pt>
                <c:pt idx="545">
                  <c:v>1095.1664802271198</c:v>
                </c:pt>
                <c:pt idx="546">
                  <c:v>1095.7002473317284</c:v>
                </c:pt>
                <c:pt idx="547">
                  <c:v>1096.2215049526803</c:v>
                </c:pt>
                <c:pt idx="548">
                  <c:v>1096.7306511459778</c:v>
                </c:pt>
                <c:pt idx="549">
                  <c:v>1097.2280852298895</c:v>
                </c:pt>
                <c:pt idx="550">
                  <c:v>1097.7142037473031</c:v>
                </c:pt>
                <c:pt idx="551">
                  <c:v>1098.1893949236724</c:v>
                </c:pt>
                <c:pt idx="552">
                  <c:v>1098.6540223403113</c:v>
                </c:pt>
                <c:pt idx="553">
                  <c:v>1099.1084053757299</c:v>
                </c:pt>
                <c:pt idx="554">
                  <c:v>1099.552828234795</c:v>
                </c:pt>
                <c:pt idx="555">
                  <c:v>1099.9875624589845</c:v>
                </c:pt>
                <c:pt idx="556">
                  <c:v>1100.412880410483</c:v>
                </c:pt>
                <c:pt idx="557">
                  <c:v>1100.829059452823</c:v>
                </c:pt>
                <c:pt idx="558">
                  <c:v>1101.2363813868233</c:v>
                </c:pt>
                <c:pt idx="559">
                  <c:v>1101.6351301905834</c:v>
                </c:pt>
                <c:pt idx="560">
                  <c:v>1102.0255895085565</c:v>
                </c:pt>
                <c:pt idx="561">
                  <c:v>1102.4080404472766</c:v>
                </c:pt>
                <c:pt idx="562">
                  <c:v>1102.7827598288745</c:v>
                </c:pt>
                <c:pt idx="563">
                  <c:v>1103.1500188896889</c:v>
                </c:pt>
                <c:pt idx="564">
                  <c:v>1103.5100823566618</c:v>
                </c:pt>
                <c:pt idx="565">
                  <c:v>1103.863207824952</c:v>
                </c:pt>
                <c:pt idx="566">
                  <c:v>1104.2096453008317</c:v>
                </c:pt>
                <c:pt idx="567">
                  <c:v>1104.5496310843969</c:v>
                </c:pt>
                <c:pt idx="568">
                  <c:v>1104.8833615648255</c:v>
                </c:pt>
                <c:pt idx="569">
                  <c:v>1105.2109720831618</c:v>
                </c:pt>
                <c:pt idx="570">
                  <c:v>1105.532557398657</c:v>
                </c:pt>
                <c:pt idx="571">
                  <c:v>1105.8482054139399</c:v>
                </c:pt>
                <c:pt idx="572">
                  <c:v>1106.1580160487756</c:v>
                </c:pt>
                <c:pt idx="573">
                  <c:v>1106.4621066690761</c:v>
                </c:pt>
                <c:pt idx="574">
                  <c:v>1106.7606108592372</c:v>
                </c:pt>
                <c:pt idx="575">
                  <c:v>1107.0536748604877</c:v>
                </c:pt>
                <c:pt idx="576">
                  <c:v>1107.3414536914574</c:v>
                </c:pt>
                <c:pt idx="577">
                  <c:v>1107.6241077210561</c:v>
                </c:pt>
                <c:pt idx="578">
                  <c:v>1107.9017998987019</c:v>
                </c:pt>
                <c:pt idx="579">
                  <c:v>1108.1746936206423</c:v>
                </c:pt>
                <c:pt idx="580">
                  <c:v>1180.206090778116</c:v>
                </c:pt>
                <c:pt idx="581">
                  <c:v>1182.3213337996117</c:v>
                </c:pt>
                <c:pt idx="582">
                  <c:v>1183.2114721256407</c:v>
                </c:pt>
                <c:pt idx="583">
                  <c:v>1183.9523905452252</c:v>
                </c:pt>
                <c:pt idx="584">
                  <c:v>1184.5863018337059</c:v>
                </c:pt>
                <c:pt idx="585">
                  <c:v>1185.0510569612379</c:v>
                </c:pt>
                <c:pt idx="586">
                  <c:v>1185.2027192216369</c:v>
                </c:pt>
                <c:pt idx="587">
                  <c:v>1184.9216485188085</c:v>
                </c:pt>
                <c:pt idx="588">
                  <c:v>1184.1658803099563</c:v>
                </c:pt>
                <c:pt idx="589">
                  <c:v>1149.4821436776056</c:v>
                </c:pt>
                <c:pt idx="590">
                  <c:v>1146.8565861485718</c:v>
                </c:pt>
                <c:pt idx="591">
                  <c:v>1144.5218887669344</c:v>
                </c:pt>
                <c:pt idx="592">
                  <c:v>1142.0569868843568</c:v>
                </c:pt>
                <c:pt idx="593">
                  <c:v>1139.524624642293</c:v>
                </c:pt>
                <c:pt idx="594">
                  <c:v>1136.976891786444</c:v>
                </c:pt>
                <c:pt idx="595">
                  <c:v>1134.4495253295941</c:v>
                </c:pt>
                <c:pt idx="596">
                  <c:v>1131.966154499481</c:v>
                </c:pt>
                <c:pt idx="597">
                  <c:v>1129.5478738735442</c:v>
                </c:pt>
                <c:pt idx="598">
                  <c:v>1127.2157429577915</c:v>
                </c:pt>
                <c:pt idx="599">
                  <c:v>1124.9873627096481</c:v>
                </c:pt>
                <c:pt idx="600">
                  <c:v>1083.1640056039037</c:v>
                </c:pt>
                <c:pt idx="601">
                  <c:v>1079.8431112891985</c:v>
                </c:pt>
                <c:pt idx="602">
                  <c:v>1077.4179999893822</c:v>
                </c:pt>
                <c:pt idx="603">
                  <c:v>1075.2166034939537</c:v>
                </c:pt>
                <c:pt idx="604">
                  <c:v>1073.1997689521636</c:v>
                </c:pt>
                <c:pt idx="605">
                  <c:v>1071.3467550158525</c:v>
                </c:pt>
                <c:pt idx="606">
                  <c:v>1069.6449739052241</c:v>
                </c:pt>
                <c:pt idx="607">
                  <c:v>1068.0851913534912</c:v>
                </c:pt>
                <c:pt idx="608">
                  <c:v>1066.659928697959</c:v>
                </c:pt>
                <c:pt idx="609">
                  <c:v>1065.3627907280152</c:v>
                </c:pt>
                <c:pt idx="610">
                  <c:v>1064.1881250629749</c:v>
                </c:pt>
                <c:pt idx="611">
                  <c:v>1063.1307233567823</c:v>
                </c:pt>
                <c:pt idx="612">
                  <c:v>1062.185326888743</c:v>
                </c:pt>
                <c:pt idx="613">
                  <c:v>1061.3465164697704</c:v>
                </c:pt>
                <c:pt idx="614">
                  <c:v>1060.6089812426444</c:v>
                </c:pt>
                <c:pt idx="615">
                  <c:v>1059.9677407026543</c:v>
                </c:pt>
                <c:pt idx="616">
                  <c:v>1059.4181925367443</c:v>
                </c:pt>
                <c:pt idx="617">
                  <c:v>1058.9558466633425</c:v>
                </c:pt>
                <c:pt idx="618">
                  <c:v>1058.5756386625044</c:v>
                </c:pt>
                <c:pt idx="619">
                  <c:v>1058.2714684635512</c:v>
                </c:pt>
                <c:pt idx="620">
                  <c:v>1058.0367411458087</c:v>
                </c:pt>
                <c:pt idx="621">
                  <c:v>1057.8651771626896</c:v>
                </c:pt>
                <c:pt idx="622">
                  <c:v>1057.7511736692518</c:v>
                </c:pt>
                <c:pt idx="623">
                  <c:v>1057.6896586732414</c:v>
                </c:pt>
                <c:pt idx="624">
                  <c:v>1057.6759320470046</c:v>
                </c:pt>
                <c:pt idx="625">
                  <c:v>1057.7057370679254</c:v>
                </c:pt>
                <c:pt idx="626">
                  <c:v>1057.7753602833236</c:v>
                </c:pt>
                <c:pt idx="627">
                  <c:v>1057.8816397832379</c:v>
                </c:pt>
                <c:pt idx="628">
                  <c:v>1058.0219079150552</c:v>
                </c:pt>
                <c:pt idx="629">
                  <c:v>1058.193911042636</c:v>
                </c:pt>
                <c:pt idx="630">
                  <c:v>1058.3957303986381</c:v>
                </c:pt>
                <c:pt idx="631">
                  <c:v>1058.6257129695618</c:v>
                </c:pt>
                <c:pt idx="632">
                  <c:v>1058.8823625223308</c:v>
                </c:pt>
                <c:pt idx="633">
                  <c:v>1059.1640823088997</c:v>
                </c:pt>
                <c:pt idx="634">
                  <c:v>1059.4690483334516</c:v>
                </c:pt>
                <c:pt idx="635">
                  <c:v>1059.7953564351214</c:v>
                </c:pt>
                <c:pt idx="636">
                  <c:v>1060.1412138632004</c:v>
                </c:pt>
                <c:pt idx="637">
                  <c:v>1060.5050351145628</c:v>
                </c:pt>
                <c:pt idx="638">
                  <c:v>1060.8854589740235</c:v>
                </c:pt>
                <c:pt idx="639">
                  <c:v>1061.281297945256</c:v>
                </c:pt>
                <c:pt idx="640">
                  <c:v>1061.6913830771177</c:v>
                </c:pt>
                <c:pt idx="641">
                  <c:v>1062.1144751125739</c:v>
                </c:pt>
                <c:pt idx="642">
                  <c:v>1062.5493361078611</c:v>
                </c:pt>
                <c:pt idx="643">
                  <c:v>1062.9948312528513</c:v>
                </c:pt>
                <c:pt idx="644">
                  <c:v>1063.4499766494168</c:v>
                </c:pt>
                <c:pt idx="645">
                  <c:v>1063.9139425450785</c:v>
                </c:pt>
                <c:pt idx="646">
                  <c:v>1064.3860357580193</c:v>
                </c:pt>
                <c:pt idx="647">
                  <c:v>1064.8656542249487</c:v>
                </c:pt>
                <c:pt idx="648">
                  <c:v>1065.3521657821866</c:v>
                </c:pt>
                <c:pt idx="649">
                  <c:v>1065.8448147341769</c:v>
                </c:pt>
                <c:pt idx="650">
                  <c:v>1066.342780688999</c:v>
                </c:pt>
                <c:pt idx="651">
                  <c:v>1066.8452879753404</c:v>
                </c:pt>
                <c:pt idx="652">
                  <c:v>1067.3516657046639</c:v>
                </c:pt>
                <c:pt idx="653">
                  <c:v>1067.8613612699742</c:v>
                </c:pt>
                <c:pt idx="654">
                  <c:v>1068.3739306885204</c:v>
                </c:pt>
                <c:pt idx="655">
                  <c:v>1068.8890211379758</c:v>
                </c:pt>
                <c:pt idx="656">
                  <c:v>1069.4063525061829</c:v>
                </c:pt>
                <c:pt idx="657">
                  <c:v>1069.9256626423412</c:v>
                </c:pt>
                <c:pt idx="658">
                  <c:v>1070.4465588660728</c:v>
                </c:pt>
                <c:pt idx="659">
                  <c:v>1070.9685085091533</c:v>
                </c:pt>
                <c:pt idx="660">
                  <c:v>1071.490954819526</c:v>
                </c:pt>
                <c:pt idx="661">
                  <c:v>1072.0134033296281</c:v>
                </c:pt>
                <c:pt idx="662">
                  <c:v>1072.535454105413</c:v>
                </c:pt>
                <c:pt idx="663">
                  <c:v>1073.0568021663021</c:v>
                </c:pt>
                <c:pt idx="664">
                  <c:v>1073.5772249614633</c:v>
                </c:pt>
                <c:pt idx="665">
                  <c:v>1074.0965667066971</c:v>
                </c:pt>
                <c:pt idx="666">
                  <c:v>1074.6147236956963</c:v>
                </c:pt>
                <c:pt idx="667">
                  <c:v>1075.131631731278</c:v>
                </c:pt>
                <c:pt idx="668">
                  <c:v>1075.6472380806622</c:v>
                </c:pt>
                <c:pt idx="669">
                  <c:v>1076.1614227756495</c:v>
                </c:pt>
                <c:pt idx="670">
                  <c:v>1076.6739642656426</c:v>
                </c:pt>
                <c:pt idx="671">
                  <c:v>1077.1845940432349</c:v>
                </c:pt>
                <c:pt idx="672">
                  <c:v>1077.6930628221921</c:v>
                </c:pt>
                <c:pt idx="673">
                  <c:v>1078.1991735882975</c:v>
                </c:pt>
                <c:pt idx="674">
                  <c:v>1078.7025565147114</c:v>
                </c:pt>
                <c:pt idx="675">
                  <c:v>1079.1831889443702</c:v>
                </c:pt>
                <c:pt idx="676">
                  <c:v>1079.5352723904598</c:v>
                </c:pt>
                <c:pt idx="677">
                  <c:v>1079.5749867719965</c:v>
                </c:pt>
                <c:pt idx="678">
                  <c:v>1079.1519639649973</c:v>
                </c:pt>
                <c:pt idx="679">
                  <c:v>1078.2076651331281</c:v>
                </c:pt>
                <c:pt idx="680">
                  <c:v>1076.7604805187966</c:v>
                </c:pt>
                <c:pt idx="681">
                  <c:v>1074.8807854432803</c:v>
                </c:pt>
                <c:pt idx="682">
                  <c:v>1072.6720664934101</c:v>
                </c:pt>
                <c:pt idx="683">
                  <c:v>1070.2466722678432</c:v>
                </c:pt>
                <c:pt idx="684">
                  <c:v>1067.7018970772115</c:v>
                </c:pt>
                <c:pt idx="685">
                  <c:v>1065.108243367154</c:v>
                </c:pt>
                <c:pt idx="686">
                  <c:v>1062.5114443840876</c:v>
                </c:pt>
                <c:pt idx="687">
                  <c:v>1059.9411563091862</c:v>
                </c:pt>
                <c:pt idx="688">
                  <c:v>1057.4227561103635</c:v>
                </c:pt>
                <c:pt idx="689">
                  <c:v>1054.980759562568</c:v>
                </c:pt>
                <c:pt idx="690">
                  <c:v>1052.635518490647</c:v>
                </c:pt>
                <c:pt idx="691">
                  <c:v>1050.4005197810857</c:v>
                </c:pt>
                <c:pt idx="692">
                  <c:v>1048.2829589157764</c:v>
                </c:pt>
                <c:pt idx="693">
                  <c:v>1046.2861083709804</c:v>
                </c:pt>
                <c:pt idx="694">
                  <c:v>1044.4110417023071</c:v>
                </c:pt>
                <c:pt idx="695">
                  <c:v>1042.6573727049713</c:v>
                </c:pt>
                <c:pt idx="696">
                  <c:v>1041.023499823189</c:v>
                </c:pt>
                <c:pt idx="697">
                  <c:v>1039.5068573417957</c:v>
                </c:pt>
                <c:pt idx="698">
                  <c:v>1038.104289287372</c:v>
                </c:pt>
                <c:pt idx="699">
                  <c:v>1036.8123701280615</c:v>
                </c:pt>
                <c:pt idx="700">
                  <c:v>1035.6275970894767</c:v>
                </c:pt>
                <c:pt idx="701">
                  <c:v>1034.5464869308853</c:v>
                </c:pt>
                <c:pt idx="702">
                  <c:v>1033.565519652374</c:v>
                </c:pt>
                <c:pt idx="703">
                  <c:v>1032.6807808306112</c:v>
                </c:pt>
                <c:pt idx="704">
                  <c:v>1031.8879111707843</c:v>
                </c:pt>
                <c:pt idx="705">
                  <c:v>1031.1824206810688</c:v>
                </c:pt>
                <c:pt idx="706">
                  <c:v>1030.5599816170748</c:v>
                </c:pt>
                <c:pt idx="707">
                  <c:v>1030.016545195725</c:v>
                </c:pt>
                <c:pt idx="708">
                  <c:v>1029.5482476107968</c:v>
                </c:pt>
                <c:pt idx="709">
                  <c:v>1029.1513311551171</c:v>
                </c:pt>
                <c:pt idx="710">
                  <c:v>1028.8222073827869</c:v>
                </c:pt>
                <c:pt idx="711">
                  <c:v>1028.5575430544864</c:v>
                </c:pt>
                <c:pt idx="712">
                  <c:v>1028.3542897549773</c:v>
                </c:pt>
                <c:pt idx="713">
                  <c:v>1028.2096115154391</c:v>
                </c:pt>
                <c:pt idx="714">
                  <c:v>1028.1206144232401</c:v>
                </c:pt>
                <c:pt idx="715">
                  <c:v>1028.0842033446761</c:v>
                </c:pt>
                <c:pt idx="716">
                  <c:v>1028.0972312530357</c:v>
                </c:pt>
                <c:pt idx="717">
                  <c:v>1028.1567098317669</c:v>
                </c:pt>
                <c:pt idx="718">
                  <c:v>1028.2599232653315</c:v>
                </c:pt>
                <c:pt idx="719">
                  <c:v>1028.4044513111753</c:v>
                </c:pt>
              </c:numCache>
            </c:numRef>
          </c:yVal>
          <c:smooth val="0"/>
          <c:extLst>
            <c:ext xmlns:c16="http://schemas.microsoft.com/office/drawing/2014/chart" uri="{C3380CC4-5D6E-409C-BE32-E72D297353CC}">
              <c16:uniqueId val="{00000000-9252-44F0-8A0B-EF6837826AFE}"/>
            </c:ext>
          </c:extLst>
        </c:ser>
        <c:dLbls>
          <c:showLegendKey val="0"/>
          <c:showVal val="0"/>
          <c:showCatName val="0"/>
          <c:showSerName val="0"/>
          <c:showPercent val="0"/>
          <c:showBubbleSize val="0"/>
        </c:dLbls>
        <c:axId val="623280719"/>
        <c:axId val="623288399"/>
      </c:scatterChart>
      <c:scatterChart>
        <c:scatterStyle val="lineMarker"/>
        <c:varyColors val="0"/>
        <c:ser>
          <c:idx val="1"/>
          <c:order val="0"/>
          <c:marker>
            <c:symbol val="none"/>
          </c:marker>
          <c:xVal>
            <c:numRef>
              <c:f>'chamber_22_temperature(1st plan'!$C$2:$C$21</c:f>
              <c:numCache>
                <c:formatCode>General</c:formatCode>
                <c:ptCount val="20"/>
                <c:pt idx="0">
                  <c:v>0</c:v>
                </c:pt>
                <c:pt idx="1">
                  <c:v>4</c:v>
                </c:pt>
                <c:pt idx="2">
                  <c:v>4</c:v>
                </c:pt>
                <c:pt idx="3">
                  <c:v>6</c:v>
                </c:pt>
                <c:pt idx="4">
                  <c:v>6</c:v>
                </c:pt>
                <c:pt idx="5">
                  <c:v>8</c:v>
                </c:pt>
                <c:pt idx="6">
                  <c:v>8</c:v>
                </c:pt>
                <c:pt idx="7">
                  <c:v>10</c:v>
                </c:pt>
                <c:pt idx="8">
                  <c:v>10</c:v>
                </c:pt>
                <c:pt idx="9">
                  <c:v>23</c:v>
                </c:pt>
                <c:pt idx="10">
                  <c:v>23</c:v>
                </c:pt>
                <c:pt idx="11">
                  <c:v>36</c:v>
                </c:pt>
                <c:pt idx="12">
                  <c:v>36</c:v>
                </c:pt>
                <c:pt idx="13">
                  <c:v>41</c:v>
                </c:pt>
                <c:pt idx="14">
                  <c:v>41</c:v>
                </c:pt>
                <c:pt idx="15">
                  <c:v>46</c:v>
                </c:pt>
                <c:pt idx="16">
                  <c:v>46</c:v>
                </c:pt>
                <c:pt idx="17">
                  <c:v>52</c:v>
                </c:pt>
                <c:pt idx="18">
                  <c:v>52</c:v>
                </c:pt>
                <c:pt idx="19">
                  <c:v>60</c:v>
                </c:pt>
              </c:numCache>
            </c:numRef>
          </c:xVal>
          <c:yVal>
            <c:numRef>
              <c:f>'chamber_22_temperature(1st plan'!$D$2:$D$21</c:f>
              <c:numCache>
                <c:formatCode>General</c:formatCode>
                <c:ptCount val="20"/>
                <c:pt idx="0">
                  <c:v>85</c:v>
                </c:pt>
                <c:pt idx="1">
                  <c:v>85</c:v>
                </c:pt>
                <c:pt idx="2">
                  <c:v>85</c:v>
                </c:pt>
                <c:pt idx="3">
                  <c:v>85</c:v>
                </c:pt>
                <c:pt idx="4">
                  <c:v>85</c:v>
                </c:pt>
                <c:pt idx="5">
                  <c:v>85</c:v>
                </c:pt>
                <c:pt idx="6">
                  <c:v>85</c:v>
                </c:pt>
                <c:pt idx="7">
                  <c:v>85</c:v>
                </c:pt>
                <c:pt idx="8">
                  <c:v>85</c:v>
                </c:pt>
                <c:pt idx="9">
                  <c:v>85</c:v>
                </c:pt>
                <c:pt idx="10">
                  <c:v>85</c:v>
                </c:pt>
                <c:pt idx="11">
                  <c:v>85</c:v>
                </c:pt>
                <c:pt idx="12">
                  <c:v>85</c:v>
                </c:pt>
                <c:pt idx="13">
                  <c:v>85</c:v>
                </c:pt>
                <c:pt idx="14">
                  <c:v>85</c:v>
                </c:pt>
                <c:pt idx="15">
                  <c:v>85</c:v>
                </c:pt>
                <c:pt idx="16">
                  <c:v>85</c:v>
                </c:pt>
                <c:pt idx="17">
                  <c:v>85</c:v>
                </c:pt>
                <c:pt idx="18">
                  <c:v>85</c:v>
                </c:pt>
                <c:pt idx="19">
                  <c:v>85</c:v>
                </c:pt>
              </c:numCache>
            </c:numRef>
          </c:yVal>
          <c:smooth val="0"/>
          <c:extLst>
            <c:ext xmlns:c16="http://schemas.microsoft.com/office/drawing/2014/chart" uri="{C3380CC4-5D6E-409C-BE32-E72D297353CC}">
              <c16:uniqueId val="{00000001-9252-44F0-8A0B-EF6837826AFE}"/>
            </c:ext>
          </c:extLst>
        </c:ser>
        <c:dLbls>
          <c:showLegendKey val="0"/>
          <c:showVal val="0"/>
          <c:showCatName val="0"/>
          <c:showSerName val="0"/>
          <c:showPercent val="0"/>
          <c:showBubbleSize val="0"/>
        </c:dLbls>
        <c:axId val="1837189647"/>
        <c:axId val="1837173807"/>
      </c:scatterChart>
      <c:valAx>
        <c:axId val="623280719"/>
        <c:scaling>
          <c:orientation val="minMax"/>
          <c:max val="6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ko-KR"/>
          </a:p>
        </c:txPr>
        <c:crossAx val="623288399"/>
        <c:crosses val="autoZero"/>
        <c:crossBetween val="midCat"/>
      </c:valAx>
      <c:valAx>
        <c:axId val="6232883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ko-KR"/>
          </a:p>
        </c:txPr>
        <c:crossAx val="623280719"/>
        <c:crosses val="autoZero"/>
        <c:crossBetween val="midCat"/>
      </c:valAx>
      <c:valAx>
        <c:axId val="1837173807"/>
        <c:scaling>
          <c:orientation val="minMax"/>
        </c:scaling>
        <c:delete val="0"/>
        <c:axPos val="r"/>
        <c:numFmt formatCode="General" sourceLinked="1"/>
        <c:majorTickMark val="out"/>
        <c:minorTickMark val="none"/>
        <c:tickLblPos val="nextTo"/>
        <c:crossAx val="1837189647"/>
        <c:crosses val="max"/>
        <c:crossBetween val="midCat"/>
      </c:valAx>
      <c:valAx>
        <c:axId val="1837189647"/>
        <c:scaling>
          <c:orientation val="minMax"/>
        </c:scaling>
        <c:delete val="1"/>
        <c:axPos val="b"/>
        <c:numFmt formatCode="General" sourceLinked="1"/>
        <c:majorTickMark val="out"/>
        <c:minorTickMark val="none"/>
        <c:tickLblPos val="nextTo"/>
        <c:crossAx val="1837173807"/>
        <c:crosses val="autoZero"/>
        <c:crossBetween val="midCat"/>
      </c:valAx>
    </c:plotArea>
    <c:plotVisOnly val="1"/>
    <c:dispBlanksAs val="gap"/>
    <c:showDLblsOverMax val="0"/>
    <c:extLst/>
  </c:chart>
  <c:txPr>
    <a:bodyPr/>
    <a:lstStyle/>
    <a:p>
      <a:pPr>
        <a:defRPr/>
      </a:pPr>
      <a:endParaRPr lang="ko-KR"/>
    </a:p>
  </c:txPr>
  <c:externalData r:id="rId1">
    <c:autoUpdate val="0"/>
  </c:externalData>
</c:chartSpace>
</file>

<file path=ppt/comments/modernComment_561_1A95EDEF.xml><?xml version="1.0" encoding="utf-8"?>
<p188:cmLst xmlns:a="http://schemas.openxmlformats.org/drawingml/2006/main" xmlns:r="http://schemas.openxmlformats.org/officeDocument/2006/relationships" xmlns:p188="http://schemas.microsoft.com/office/powerpoint/2018/8/main">
  <p188:cm id="{D9DAD443-7A8E-4CEE-8A94-E7780A634028}" authorId="{EC03D8A6-A4CA-C68A-6338-0FA523527167}" created="2024-06-12T02:20:28.758">
    <pc:sldMkLst xmlns:pc="http://schemas.microsoft.com/office/powerpoint/2013/main/command">
      <pc:docMk/>
      <pc:sldMk cId="446033391" sldId="1377"/>
    </pc:sldMkLst>
    <p188:txBody>
      <a:bodyPr/>
      <a:lstStyle/>
      <a:p>
        <a:r>
          <a:rPr lang="ko-KR" altLang="en-US"/>
          <a:t>이전에 대면 회의에서 잠깐 말씀드렸었던 것처럼 원래 코드의 개발 의도는 정기적인 수리 작업을 위해 장입을 중지할 때 공급 열량 조절 패턴 최적화를 위해서 였습니다.
따라서 그러한 수리 스케쥴을 입력하여 장입이 중단되는 부분이 코드에 있는 것이고
현재 풀고자 하는 문제와는 크게 관련 없는 부분입니다. 스케쥴 데이터에서 장입이 중단되는 시간을 삭제하거나 하는 식으로 처리하시면 될 것입니다.</a:t>
        </a:r>
      </a:p>
    </p188:txBody>
  </p188:cm>
</p188:cmLst>
</file>

<file path=ppt/comments/modernComment_562_FA262598.xml><?xml version="1.0" encoding="utf-8"?>
<p188:cmLst xmlns:a="http://schemas.openxmlformats.org/drawingml/2006/main" xmlns:r="http://schemas.openxmlformats.org/officeDocument/2006/relationships" xmlns:p188="http://schemas.microsoft.com/office/powerpoint/2018/8/main">
  <p188:cm id="{ACCA45ED-51A8-4723-8D89-75F8AD1DB7AB}" authorId="{EC03D8A6-A4CA-C68A-6338-0FA523527167}" created="2024-06-12T02:39:36.767">
    <pc:sldMkLst xmlns:pc="http://schemas.microsoft.com/office/powerpoint/2013/main/command">
      <pc:docMk/>
      <pc:sldMk cId="4196803992" sldId="1378"/>
    </pc:sldMkLst>
    <p188:txBody>
      <a:bodyPr/>
      <a:lstStyle/>
      <a:p>
        <a:r>
          <a:rPr lang="ko-KR" altLang="en-US"/>
          <a:t>1990K 라는 온도는 연료 조성과 공연비 예열 온도에 의해 결정되는 연소 반응물이 도달할 수 있는 최고 온도 즉 단열화염온도입니다.
연소실의 벽면과 연소 가스 사이의 열전달을 계산할 때의 연소 가스의 대표 온도를 최고 온도(단열 화염 온도)와 최저 온도(열전달후 연소실을 빠져나가는 온도) 의 평균으로 정의한 것입니다.
T1 은 연소실(chamber) 를 빠져나가는 온도입니다.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28B8DCF-0909-40AC-8594-A5340767D32A}" type="datetimeFigureOut">
              <a:rPr lang="ko-KR" altLang="en-US" smtClean="0"/>
              <a:t>2024-06-12</a:t>
            </a:fld>
            <a:endParaRPr lang="ko-KR" altLang="en-US"/>
          </a:p>
        </p:txBody>
      </p:sp>
      <p:sp>
        <p:nvSpPr>
          <p:cNvPr id="4" name="슬라이드 이미지 개체 틀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B4C790C-EA56-485E-AE3C-9C46BCF2EF3A}" type="slidenum">
              <a:rPr lang="ko-KR" altLang="en-US" smtClean="0"/>
              <a:t>‹#›</a:t>
            </a:fld>
            <a:endParaRPr lang="ko-KR" altLang="en-US"/>
          </a:p>
        </p:txBody>
      </p:sp>
    </p:spTree>
    <p:extLst>
      <p:ext uri="{BB962C8B-B14F-4D97-AF65-F5344CB8AC3E}">
        <p14:creationId xmlns:p14="http://schemas.microsoft.com/office/powerpoint/2010/main" val="88193312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27" userDrawn="1">
          <p15:clr>
            <a:srgbClr val="F26B43"/>
          </p15:clr>
        </p15:guide>
        <p15:guide id="2" pos="2141" userDrawn="1">
          <p15:clr>
            <a:srgbClr val="F26B43"/>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76379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9" name="Slide Number Placeholder 3">
            <a:extLst>
              <a:ext uri="{FF2B5EF4-FFF2-40B4-BE49-F238E27FC236}">
                <a16:creationId xmlns:a16="http://schemas.microsoft.com/office/drawing/2014/main" id="{BBD14DDD-E12D-8DC5-4445-4CAE852F2518}"/>
              </a:ext>
            </a:extLst>
          </p:cNvPr>
          <p:cNvSpPr txBox="1">
            <a:spLocks/>
          </p:cNvSpPr>
          <p:nvPr userDrawn="1"/>
        </p:nvSpPr>
        <p:spPr>
          <a:xfrm>
            <a:off x="9382925" y="6490820"/>
            <a:ext cx="452148" cy="310674"/>
          </a:xfrm>
          <a:prstGeom prst="rect">
            <a:avLst/>
          </a:prstGeom>
        </p:spPr>
        <p:txBody>
          <a:bodyPr vert="horz" lIns="91440" tIns="45720" rIns="91440" bIns="45720" rtlCol="0" anchor="ctr"/>
          <a:lstStyle>
            <a:defPPr>
              <a:defRPr lang="ko-KR"/>
            </a:defPPr>
            <a:lvl1pPr marL="0" algn="r" defTabSz="914400" rtl="0" eaLnBrk="1" latinLnBrk="1" hangingPunct="1">
              <a:defRPr sz="1200" kern="1200">
                <a:solidFill>
                  <a:schemeClr val="tx1">
                    <a:tint val="75000"/>
                  </a:schemeClr>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fld id="{2EEEA587-D2DF-4A64-A694-4DA454980ABA}" type="slidenum">
              <a:rPr lang="ko-KR" altLang="en-US" smtClean="0">
                <a:solidFill>
                  <a:prstClr val="black">
                    <a:tint val="75000"/>
                  </a:prstClr>
                </a:solidFill>
                <a:latin typeface="맑은 고딕" panose="020F0502020204030204"/>
              </a:rPr>
              <a:pPr/>
              <a:t>‹#›</a:t>
            </a:fld>
            <a:endParaRPr lang="ko-KR" altLang="en-US">
              <a:solidFill>
                <a:prstClr val="black">
                  <a:tint val="75000"/>
                </a:prstClr>
              </a:solidFill>
              <a:latin typeface="맑은 고딕" panose="020F0502020204030204"/>
            </a:endParaRPr>
          </a:p>
        </p:txBody>
      </p:sp>
      <p:sp>
        <p:nvSpPr>
          <p:cNvPr id="13" name="제목 1">
            <a:extLst>
              <a:ext uri="{FF2B5EF4-FFF2-40B4-BE49-F238E27FC236}">
                <a16:creationId xmlns:a16="http://schemas.microsoft.com/office/drawing/2014/main" id="{5D0C72F7-3A94-511A-0D41-11C32F4A4A0F}"/>
              </a:ext>
            </a:extLst>
          </p:cNvPr>
          <p:cNvSpPr txBox="1">
            <a:spLocks/>
          </p:cNvSpPr>
          <p:nvPr userDrawn="1"/>
        </p:nvSpPr>
        <p:spPr>
          <a:xfrm>
            <a:off x="734368" y="193358"/>
            <a:ext cx="8186918" cy="620429"/>
          </a:xfrm>
          <a:prstGeom prst="rect">
            <a:avLst/>
          </a:prstGeom>
        </p:spPr>
        <p:txBody>
          <a:bodyPr vert="horz" wrap="none" lIns="91440" tIns="45720" rIns="91440" bIns="45720" rtlCol="0" anchor="ctr">
            <a:normAutofit/>
          </a:bodyPr>
          <a:lstStyle>
            <a:lvl1pPr algn="l" defTabSz="914400" rtl="0" eaLnBrk="1" latinLnBrk="1" hangingPunct="1">
              <a:lnSpc>
                <a:spcPct val="90000"/>
              </a:lnSpc>
              <a:spcBef>
                <a:spcPct val="0"/>
              </a:spcBef>
              <a:buNone/>
              <a:defRPr sz="3200" kern="1200">
                <a:solidFill>
                  <a:schemeClr val="tx1"/>
                </a:solidFill>
                <a:latin typeface="Aptos ExtraBold" panose="020B0004020202020204" pitchFamily="34" charset="0"/>
                <a:ea typeface="+mj-ea"/>
                <a:cs typeface="Arial" panose="020B0604020202020204" pitchFamily="34" charset="0"/>
              </a:defRPr>
            </a:lvl1pPr>
          </a:lstStyle>
          <a:p>
            <a:pPr marL="0" marR="0" lvl="0" indent="0" algn="l" defTabSz="914400" rtl="0" eaLnBrk="1" fontAlgn="auto" latinLnBrk="1" hangingPunct="1">
              <a:lnSpc>
                <a:spcPct val="90000"/>
              </a:lnSpc>
              <a:spcBef>
                <a:spcPct val="0"/>
              </a:spcBef>
              <a:spcAft>
                <a:spcPts val="0"/>
              </a:spcAft>
              <a:buClrTx/>
              <a:buSzTx/>
              <a:buFontTx/>
              <a:buNone/>
              <a:tabLst/>
              <a:defRPr/>
            </a:pPr>
            <a:endParaRPr kumimoji="0" lang="ko-KR" altLang="en-US" sz="3200" b="0" i="0" u="none" strike="noStrike" kern="1200" cap="none" spc="0" normalizeH="0" baseline="0" noProof="0">
              <a:ln>
                <a:noFill/>
              </a:ln>
              <a:solidFill>
                <a:sysClr val="windowText" lastClr="000000"/>
              </a:solidFill>
              <a:effectLst/>
              <a:uLnTx/>
              <a:uFillTx/>
              <a:latin typeface="Aptos ExtraBold" panose="020B0004020202020204" pitchFamily="34" charset="0"/>
              <a:ea typeface="맑은 고딕" panose="020B0503020000020004" pitchFamily="50" charset="-127"/>
              <a:cs typeface="Arial" panose="020B0604020202020204" pitchFamily="34" charset="0"/>
            </a:endParaRPr>
          </a:p>
        </p:txBody>
      </p:sp>
      <p:pic>
        <p:nvPicPr>
          <p:cNvPr id="3" name="Picture 7" descr="a3">
            <a:extLst>
              <a:ext uri="{FF2B5EF4-FFF2-40B4-BE49-F238E27FC236}">
                <a16:creationId xmlns:a16="http://schemas.microsoft.com/office/drawing/2014/main" id="{FE38CC46-4B97-E29A-45AE-AF9096B5B60E}"/>
              </a:ext>
            </a:extLst>
          </p:cNvPr>
          <p:cNvPicPr>
            <a:picLocks noChangeAspect="1" noChangeArrowheads="1"/>
          </p:cNvPicPr>
          <p:nvPr userDrawn="1"/>
        </p:nvPicPr>
        <p:blipFill>
          <a:blip r:embed="rId2" cstate="print"/>
          <a:srcRect b="88460"/>
          <a:stretch>
            <a:fillRect/>
          </a:stretch>
        </p:blipFill>
        <p:spPr bwMode="auto">
          <a:xfrm>
            <a:off x="0" y="-7937"/>
            <a:ext cx="9906000" cy="628626"/>
          </a:xfrm>
          <a:prstGeom prst="rect">
            <a:avLst/>
          </a:prstGeom>
          <a:noFill/>
          <a:ln w="9525">
            <a:noFill/>
            <a:miter lim="800000"/>
            <a:headEnd/>
            <a:tailEnd/>
          </a:ln>
        </p:spPr>
      </p:pic>
    </p:spTree>
    <p:extLst>
      <p:ext uri="{BB962C8B-B14F-4D97-AF65-F5344CB8AC3E}">
        <p14:creationId xmlns:p14="http://schemas.microsoft.com/office/powerpoint/2010/main" val="2127607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콘텐츠 2개">
    <p:spTree>
      <p:nvGrpSpPr>
        <p:cNvPr id="1" name=""/>
        <p:cNvGrpSpPr/>
        <p:nvPr/>
      </p:nvGrpSpPr>
      <p:grpSpPr>
        <a:xfrm>
          <a:off x="0" y="0"/>
          <a:ext cx="0" cy="0"/>
          <a:chOff x="0" y="0"/>
          <a:chExt cx="0" cy="0"/>
        </a:xfrm>
      </p:grpSpPr>
      <p:pic>
        <p:nvPicPr>
          <p:cNvPr id="9" name="그림 8">
            <a:extLst>
              <a:ext uri="{FF2B5EF4-FFF2-40B4-BE49-F238E27FC236}">
                <a16:creationId xmlns:a16="http://schemas.microsoft.com/office/drawing/2014/main" id="{D38B5B62-BC1D-0689-F69C-F4D54D9429A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01530" y="6490820"/>
            <a:ext cx="1387528" cy="188835"/>
          </a:xfrm>
          <a:prstGeom prst="rect">
            <a:avLst/>
          </a:prstGeom>
        </p:spPr>
      </p:pic>
      <p:sp>
        <p:nvSpPr>
          <p:cNvPr id="10" name="Slide Number Placeholder 3">
            <a:extLst>
              <a:ext uri="{FF2B5EF4-FFF2-40B4-BE49-F238E27FC236}">
                <a16:creationId xmlns:a16="http://schemas.microsoft.com/office/drawing/2014/main" id="{D1108DD8-5208-6245-8BE6-F9FF99055B37}"/>
              </a:ext>
            </a:extLst>
          </p:cNvPr>
          <p:cNvSpPr txBox="1">
            <a:spLocks/>
          </p:cNvSpPr>
          <p:nvPr userDrawn="1"/>
        </p:nvSpPr>
        <p:spPr>
          <a:xfrm>
            <a:off x="9382925" y="6490820"/>
            <a:ext cx="452148" cy="310674"/>
          </a:xfrm>
          <a:prstGeom prst="rect">
            <a:avLst/>
          </a:prstGeom>
        </p:spPr>
        <p:txBody>
          <a:bodyPr vert="horz" lIns="91440" tIns="45720" rIns="91440" bIns="45720" rtlCol="0" anchor="ctr"/>
          <a:lstStyle>
            <a:defPPr>
              <a:defRPr lang="ko-KR"/>
            </a:defPPr>
            <a:lvl1pPr marL="0" algn="r" defTabSz="914400" rtl="0" eaLnBrk="1" latinLnBrk="1" hangingPunct="1">
              <a:defRPr sz="1200" kern="1200">
                <a:solidFill>
                  <a:schemeClr val="tx1">
                    <a:tint val="75000"/>
                  </a:schemeClr>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fld id="{2EEEA587-D2DF-4A64-A694-4DA454980ABA}" type="slidenum">
              <a:rPr lang="ko-KR" altLang="en-US" smtClean="0">
                <a:solidFill>
                  <a:prstClr val="black">
                    <a:tint val="75000"/>
                  </a:prstClr>
                </a:solidFill>
                <a:latin typeface="맑은 고딕" panose="020F0502020204030204"/>
              </a:rPr>
              <a:pPr/>
              <a:t>‹#›</a:t>
            </a:fld>
            <a:endParaRPr lang="ko-KR" altLang="en-US">
              <a:solidFill>
                <a:prstClr val="black">
                  <a:tint val="75000"/>
                </a:prstClr>
              </a:solidFill>
              <a:latin typeface="맑은 고딕" panose="020F0502020204030204"/>
            </a:endParaRPr>
          </a:p>
        </p:txBody>
      </p:sp>
    </p:spTree>
    <p:extLst>
      <p:ext uri="{BB962C8B-B14F-4D97-AF65-F5344CB8AC3E}">
        <p14:creationId xmlns:p14="http://schemas.microsoft.com/office/powerpoint/2010/main" val="14709062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Slide Number Placeholder 3">
            <a:extLst>
              <a:ext uri="{FF2B5EF4-FFF2-40B4-BE49-F238E27FC236}">
                <a16:creationId xmlns:a16="http://schemas.microsoft.com/office/drawing/2014/main" id="{B0D01481-2DBA-02FD-9390-9A4D730721B2}"/>
              </a:ext>
            </a:extLst>
          </p:cNvPr>
          <p:cNvSpPr txBox="1">
            <a:spLocks/>
          </p:cNvSpPr>
          <p:nvPr userDrawn="1"/>
        </p:nvSpPr>
        <p:spPr>
          <a:xfrm>
            <a:off x="9346388" y="6353194"/>
            <a:ext cx="452149" cy="477754"/>
          </a:xfrm>
          <a:prstGeom prst="rect">
            <a:avLst/>
          </a:prstGeom>
        </p:spPr>
        <p:txBody>
          <a:bodyPr vert="horz" lIns="91440" tIns="45720" rIns="91440" bIns="45720" rtlCol="0" anchor="ctr"/>
          <a:lstStyle>
            <a:defPPr>
              <a:defRPr lang="ko-KR"/>
            </a:defPPr>
            <a:lvl1pPr marL="0" algn="r" defTabSz="914400" rtl="0" eaLnBrk="1" latinLnBrk="1" hangingPunct="1">
              <a:defRPr sz="1200" kern="1200">
                <a:solidFill>
                  <a:schemeClr val="tx1">
                    <a:tint val="82000"/>
                  </a:schemeClr>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endParaRPr lang="ko-KR" altLang="en-US">
              <a:solidFill>
                <a:prstClr val="black">
                  <a:tint val="82000"/>
                </a:prstClr>
              </a:solidFill>
              <a:latin typeface="맑은 고딕" panose="02110004020202020204"/>
            </a:endParaRPr>
          </a:p>
        </p:txBody>
      </p:sp>
      <p:pic>
        <p:nvPicPr>
          <p:cNvPr id="5" name="Picture 7" descr="a3">
            <a:extLst>
              <a:ext uri="{FF2B5EF4-FFF2-40B4-BE49-F238E27FC236}">
                <a16:creationId xmlns:a16="http://schemas.microsoft.com/office/drawing/2014/main" id="{5A241BB9-3E35-AF61-AA14-771F70A1E6C8}"/>
              </a:ext>
            </a:extLst>
          </p:cNvPr>
          <p:cNvPicPr>
            <a:picLocks noChangeAspect="1" noChangeArrowheads="1"/>
          </p:cNvPicPr>
          <p:nvPr userDrawn="1"/>
        </p:nvPicPr>
        <p:blipFill>
          <a:blip r:embed="rId5" cstate="print"/>
          <a:srcRect b="88460"/>
          <a:stretch>
            <a:fillRect/>
          </a:stretch>
        </p:blipFill>
        <p:spPr bwMode="auto">
          <a:xfrm>
            <a:off x="0" y="-7937"/>
            <a:ext cx="9906000" cy="628626"/>
          </a:xfrm>
          <a:prstGeom prst="rect">
            <a:avLst/>
          </a:prstGeom>
          <a:noFill/>
          <a:ln w="9525">
            <a:noFill/>
            <a:miter lim="800000"/>
            <a:headEnd/>
            <a:tailEnd/>
          </a:ln>
        </p:spPr>
      </p:pic>
    </p:spTree>
    <p:extLst>
      <p:ext uri="{BB962C8B-B14F-4D97-AF65-F5344CB8AC3E}">
        <p14:creationId xmlns:p14="http://schemas.microsoft.com/office/powerpoint/2010/main" val="22954472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Lst>
  <p:txStyles>
    <p:titleStyle>
      <a:lvl1pPr algn="l" defTabSz="914423" rtl="0" eaLnBrk="1" latinLnBrk="1" hangingPunct="1">
        <a:lnSpc>
          <a:spcPct val="90000"/>
        </a:lnSpc>
        <a:spcBef>
          <a:spcPct val="0"/>
        </a:spcBef>
        <a:buNone/>
        <a:defRPr sz="4401" kern="1200">
          <a:solidFill>
            <a:schemeClr val="tx1"/>
          </a:solidFill>
          <a:latin typeface="+mj-lt"/>
          <a:ea typeface="+mj-ea"/>
          <a:cs typeface="+mj-cs"/>
        </a:defRPr>
      </a:lvl1pPr>
    </p:titleStyle>
    <p:bodyStyle>
      <a:lvl1pPr marL="228606" indent="-228606" algn="l" defTabSz="914423"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7" indent="-228606" algn="l" defTabSz="914423"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28" indent="-228606" algn="l" defTabSz="914423"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0" indent="-228606" algn="l" defTabSz="914423"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2" indent="-228606" algn="l" defTabSz="914423"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63" indent="-228606" algn="l" defTabSz="914423"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3" rtl="0" eaLnBrk="1" latinLnBrk="1" hangingPunct="1">
        <a:defRPr sz="1800" kern="1200">
          <a:solidFill>
            <a:schemeClr val="tx1"/>
          </a:solidFill>
          <a:latin typeface="+mn-lt"/>
          <a:ea typeface="+mn-ea"/>
          <a:cs typeface="+mn-cs"/>
        </a:defRPr>
      </a:lvl1pPr>
      <a:lvl2pPr marL="457212" algn="l" defTabSz="914423" rtl="0" eaLnBrk="1" latinLnBrk="1" hangingPunct="1">
        <a:defRPr sz="1800" kern="1200">
          <a:solidFill>
            <a:schemeClr val="tx1"/>
          </a:solidFill>
          <a:latin typeface="+mn-lt"/>
          <a:ea typeface="+mn-ea"/>
          <a:cs typeface="+mn-cs"/>
        </a:defRPr>
      </a:lvl2pPr>
      <a:lvl3pPr marL="914423" algn="l" defTabSz="914423" rtl="0" eaLnBrk="1" latinLnBrk="1" hangingPunct="1">
        <a:defRPr sz="1800" kern="1200">
          <a:solidFill>
            <a:schemeClr val="tx1"/>
          </a:solidFill>
          <a:latin typeface="+mn-lt"/>
          <a:ea typeface="+mn-ea"/>
          <a:cs typeface="+mn-cs"/>
        </a:defRPr>
      </a:lvl3pPr>
      <a:lvl4pPr marL="1371634" algn="l" defTabSz="914423" rtl="0" eaLnBrk="1" latinLnBrk="1" hangingPunct="1">
        <a:defRPr sz="1800" kern="1200">
          <a:solidFill>
            <a:schemeClr val="tx1"/>
          </a:solidFill>
          <a:latin typeface="+mn-lt"/>
          <a:ea typeface="+mn-ea"/>
          <a:cs typeface="+mn-cs"/>
        </a:defRPr>
      </a:lvl4pPr>
      <a:lvl5pPr marL="1828846" algn="l" defTabSz="914423" rtl="0" eaLnBrk="1" latinLnBrk="1" hangingPunct="1">
        <a:defRPr sz="1800" kern="1200">
          <a:solidFill>
            <a:schemeClr val="tx1"/>
          </a:solidFill>
          <a:latin typeface="+mn-lt"/>
          <a:ea typeface="+mn-ea"/>
          <a:cs typeface="+mn-cs"/>
        </a:defRPr>
      </a:lvl5pPr>
      <a:lvl6pPr marL="2286057" algn="l" defTabSz="914423" rtl="0" eaLnBrk="1" latinLnBrk="1" hangingPunct="1">
        <a:defRPr sz="1800" kern="1200">
          <a:solidFill>
            <a:schemeClr val="tx1"/>
          </a:solidFill>
          <a:latin typeface="+mn-lt"/>
          <a:ea typeface="+mn-ea"/>
          <a:cs typeface="+mn-cs"/>
        </a:defRPr>
      </a:lvl6pPr>
      <a:lvl7pPr marL="2743269" algn="l" defTabSz="914423" rtl="0" eaLnBrk="1" latinLnBrk="1" hangingPunct="1">
        <a:defRPr sz="1800" kern="1200">
          <a:solidFill>
            <a:schemeClr val="tx1"/>
          </a:solidFill>
          <a:latin typeface="+mn-lt"/>
          <a:ea typeface="+mn-ea"/>
          <a:cs typeface="+mn-cs"/>
        </a:defRPr>
      </a:lvl7pPr>
      <a:lvl8pPr marL="3200480" algn="l" defTabSz="914423" rtl="0" eaLnBrk="1" latinLnBrk="1" hangingPunct="1">
        <a:defRPr sz="1800" kern="1200">
          <a:solidFill>
            <a:schemeClr val="tx1"/>
          </a:solidFill>
          <a:latin typeface="+mn-lt"/>
          <a:ea typeface="+mn-ea"/>
          <a:cs typeface="+mn-cs"/>
        </a:defRPr>
      </a:lvl8pPr>
      <a:lvl9pPr marL="3657691" algn="l" defTabSz="914423" rtl="0" eaLnBrk="1" latinLnBrk="1"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561_1A95EDEF.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microsoft.com/office/2018/10/relationships/comments" Target="../comments/modernComment_562_FA26259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chart" Target="../charts/chart1.xml"/><Relationship Id="rId4" Type="http://schemas.openxmlformats.org/officeDocument/2006/relationships/image" Target="../media/image7.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84BAD8-40AD-3F99-B488-37733B15910F}"/>
              </a:ext>
            </a:extLst>
          </p:cNvPr>
          <p:cNvSpPr txBox="1"/>
          <p:nvPr/>
        </p:nvSpPr>
        <p:spPr>
          <a:xfrm>
            <a:off x="995688" y="1852435"/>
            <a:ext cx="2068195" cy="861774"/>
          </a:xfrm>
          <a:prstGeom prst="rect">
            <a:avLst/>
          </a:prstGeom>
          <a:solidFill>
            <a:srgbClr val="418AB3">
              <a:lumMod val="20000"/>
              <a:lumOff val="80000"/>
            </a:srgbClr>
          </a:solidFill>
          <a:effectLst>
            <a:softEdge rad="12700"/>
          </a:effectLst>
        </p:spPr>
        <p:txBody>
          <a:bodyPr wrap="none" rtlCol="0">
            <a:spAutoFit/>
          </a:bodyPr>
          <a:lstStyle/>
          <a:p>
            <a:pPr defTabSz="914400" fontAlgn="base">
              <a:spcBef>
                <a:spcPct val="0"/>
              </a:spcBef>
              <a:spcAft>
                <a:spcPct val="0"/>
              </a:spcAft>
            </a:pPr>
            <a:r>
              <a:rPr kumimoji="1" lang="ko-KR" altLang="en-US" sz="1000" b="1" kern="0" dirty="0" err="1">
                <a:solidFill>
                  <a:srgbClr val="000000"/>
                </a:solidFill>
                <a:latin typeface="맑은 고딕" panose="02110004020202020204"/>
              </a:rPr>
              <a:t>장입</a:t>
            </a:r>
            <a:r>
              <a:rPr kumimoji="1" lang="ko-KR" altLang="en-US" sz="1000" b="1" kern="0" dirty="0">
                <a:solidFill>
                  <a:srgbClr val="000000"/>
                </a:solidFill>
                <a:latin typeface="맑은 고딕" panose="02110004020202020204"/>
              </a:rPr>
              <a:t> 순서 </a:t>
            </a:r>
            <a:r>
              <a:rPr kumimoji="1" lang="en-US" altLang="ko-KR" sz="1000" b="1" kern="0" dirty="0">
                <a:solidFill>
                  <a:srgbClr val="000000"/>
                </a:solidFill>
                <a:latin typeface="맑은 고딕" panose="02110004020202020204"/>
              </a:rPr>
              <a:t>[1, 3, 5, 2, 4]</a:t>
            </a:r>
          </a:p>
          <a:p>
            <a:pPr defTabSz="914400" fontAlgn="base">
              <a:spcBef>
                <a:spcPct val="0"/>
              </a:spcBef>
              <a:spcAft>
                <a:spcPct val="0"/>
              </a:spcAft>
            </a:pPr>
            <a:endParaRPr kumimoji="1" lang="en-US" altLang="ko-KR" sz="1000" b="1" kern="0" dirty="0">
              <a:solidFill>
                <a:srgbClr val="000000"/>
              </a:solidFill>
              <a:latin typeface="맑은 고딕" panose="02110004020202020204"/>
            </a:endParaRPr>
          </a:p>
          <a:p>
            <a:pPr algn="ctr" defTabSz="914400" fontAlgn="base">
              <a:spcBef>
                <a:spcPct val="0"/>
              </a:spcBef>
              <a:spcAft>
                <a:spcPct val="0"/>
              </a:spcAft>
            </a:pPr>
            <a:r>
              <a:rPr kumimoji="1" lang="en-US" altLang="ko-KR" sz="1000" b="1" kern="0" dirty="0">
                <a:solidFill>
                  <a:srgbClr val="000000"/>
                </a:solidFill>
                <a:latin typeface="맑은 고딕" panose="02110004020202020204"/>
              </a:rPr>
              <a:t>[</a:t>
            </a:r>
            <a:r>
              <a:rPr kumimoji="1" lang="en-US" altLang="ko-KR" sz="1000" b="1" kern="0" dirty="0">
                <a:solidFill>
                  <a:srgbClr val="000000"/>
                </a:solidFill>
                <a:highlight>
                  <a:srgbClr val="FFFF00"/>
                </a:highlight>
                <a:latin typeface="맑은 고딕" panose="02110004020202020204"/>
              </a:rPr>
              <a:t>1</a:t>
            </a:r>
            <a:r>
              <a:rPr kumimoji="1" lang="en-US" altLang="ko-KR" sz="1000" b="1" kern="0" dirty="0">
                <a:solidFill>
                  <a:srgbClr val="000000"/>
                </a:solidFill>
                <a:latin typeface="맑은 고딕" panose="02110004020202020204"/>
              </a:rPr>
              <a:t>, 11, 16 … 66, </a:t>
            </a:r>
            <a:r>
              <a:rPr kumimoji="1" lang="en-US" altLang="ko-KR" sz="1000" b="1" kern="0" dirty="0">
                <a:solidFill>
                  <a:srgbClr val="000000"/>
                </a:solidFill>
                <a:highlight>
                  <a:srgbClr val="FFFF00"/>
                </a:highlight>
                <a:latin typeface="맑은 고딕" panose="02110004020202020204"/>
              </a:rPr>
              <a:t>3</a:t>
            </a:r>
            <a:r>
              <a:rPr kumimoji="1" lang="en-US" altLang="ko-KR" sz="1000" b="1" kern="0" dirty="0">
                <a:solidFill>
                  <a:srgbClr val="000000"/>
                </a:solidFill>
                <a:latin typeface="맑은 고딕" panose="02110004020202020204"/>
              </a:rPr>
              <a:t>, 8, 13 … 63, </a:t>
            </a:r>
            <a:br>
              <a:rPr kumimoji="1" lang="en-US" altLang="ko-KR" sz="1000" b="1" kern="0" dirty="0">
                <a:solidFill>
                  <a:srgbClr val="000000"/>
                </a:solidFill>
                <a:latin typeface="맑은 고딕" panose="02110004020202020204"/>
              </a:rPr>
            </a:br>
            <a:r>
              <a:rPr kumimoji="1" lang="en-US" altLang="ko-KR" sz="1000" b="1" kern="0" dirty="0">
                <a:solidFill>
                  <a:srgbClr val="000000"/>
                </a:solidFill>
                <a:highlight>
                  <a:srgbClr val="FFFF00"/>
                </a:highlight>
                <a:latin typeface="맑은 고딕" panose="02110004020202020204"/>
              </a:rPr>
              <a:t>5</a:t>
            </a:r>
            <a:r>
              <a:rPr kumimoji="1" lang="en-US" altLang="ko-KR" sz="1000" b="1" kern="0" dirty="0">
                <a:solidFill>
                  <a:srgbClr val="000000"/>
                </a:solidFill>
                <a:latin typeface="맑은 고딕" panose="02110004020202020204"/>
              </a:rPr>
              <a:t>, 10, 15 … 65, </a:t>
            </a:r>
            <a:r>
              <a:rPr kumimoji="1" lang="en-US" altLang="ko-KR" sz="1000" b="1" kern="0" dirty="0">
                <a:solidFill>
                  <a:srgbClr val="000000"/>
                </a:solidFill>
                <a:highlight>
                  <a:srgbClr val="FFFF00"/>
                </a:highlight>
                <a:latin typeface="맑은 고딕" panose="02110004020202020204"/>
              </a:rPr>
              <a:t>2</a:t>
            </a:r>
            <a:r>
              <a:rPr kumimoji="1" lang="en-US" altLang="ko-KR" sz="1000" b="1" kern="0" dirty="0">
                <a:solidFill>
                  <a:srgbClr val="000000"/>
                </a:solidFill>
                <a:latin typeface="맑은 고딕" panose="02110004020202020204"/>
              </a:rPr>
              <a:t>,  7, 12 … 62 ,</a:t>
            </a:r>
            <a:br>
              <a:rPr kumimoji="1" lang="en-US" altLang="ko-KR" sz="1000" b="1" kern="0" dirty="0">
                <a:solidFill>
                  <a:srgbClr val="000000"/>
                </a:solidFill>
                <a:latin typeface="맑은 고딕" panose="02110004020202020204"/>
              </a:rPr>
            </a:br>
            <a:r>
              <a:rPr kumimoji="1" lang="en-US" altLang="ko-KR" sz="1000" b="1" kern="0" dirty="0">
                <a:solidFill>
                  <a:srgbClr val="000000"/>
                </a:solidFill>
                <a:highlight>
                  <a:srgbClr val="FFFF00"/>
                </a:highlight>
                <a:latin typeface="맑은 고딕" panose="02110004020202020204"/>
              </a:rPr>
              <a:t>4</a:t>
            </a:r>
            <a:r>
              <a:rPr kumimoji="1" lang="en-US" altLang="ko-KR" sz="1000" b="1" kern="0" dirty="0">
                <a:solidFill>
                  <a:srgbClr val="000000"/>
                </a:solidFill>
                <a:latin typeface="맑은 고딕" panose="02110004020202020204"/>
              </a:rPr>
              <a:t>, 9, 14 … 64] </a:t>
            </a:r>
            <a:r>
              <a:rPr kumimoji="1" lang="en-US" altLang="ko-KR" sz="1000" b="1" kern="0" dirty="0">
                <a:solidFill>
                  <a:srgbClr val="000000"/>
                </a:solidFill>
                <a:latin typeface="맑은 고딕" panose="02110004020202020204"/>
                <a:sym typeface="Wingdings" panose="05000000000000000000" pitchFamily="2" charset="2"/>
              </a:rPr>
              <a:t></a:t>
            </a:r>
            <a:r>
              <a:rPr kumimoji="1" lang="en-US" altLang="ko-KR" sz="1000" b="1" kern="0" dirty="0">
                <a:solidFill>
                  <a:srgbClr val="000000"/>
                </a:solidFill>
                <a:latin typeface="맑은 고딕" panose="02110004020202020204"/>
              </a:rPr>
              <a:t> (1</a:t>
            </a:r>
            <a:r>
              <a:rPr kumimoji="1" lang="ko-KR" altLang="en-US" sz="1000" b="1" kern="0" dirty="0">
                <a:solidFill>
                  <a:srgbClr val="000000"/>
                </a:solidFill>
                <a:latin typeface="맑은 고딕" panose="02110004020202020204"/>
              </a:rPr>
              <a:t>추출</a:t>
            </a:r>
            <a:r>
              <a:rPr kumimoji="1" lang="en-US" altLang="ko-KR" sz="1000" b="1" kern="0" dirty="0">
                <a:solidFill>
                  <a:srgbClr val="000000"/>
                </a:solidFill>
                <a:latin typeface="맑은 고딕" panose="02110004020202020204"/>
              </a:rPr>
              <a:t>)</a:t>
            </a:r>
          </a:p>
        </p:txBody>
      </p:sp>
      <p:sp>
        <p:nvSpPr>
          <p:cNvPr id="4" name="TextBox 3">
            <a:extLst>
              <a:ext uri="{FF2B5EF4-FFF2-40B4-BE49-F238E27FC236}">
                <a16:creationId xmlns:a16="http://schemas.microsoft.com/office/drawing/2014/main" id="{51EA630A-FB45-C461-B8F9-99B7793971DB}"/>
              </a:ext>
            </a:extLst>
          </p:cNvPr>
          <p:cNvSpPr txBox="1"/>
          <p:nvPr/>
        </p:nvSpPr>
        <p:spPr>
          <a:xfrm>
            <a:off x="128464" y="87015"/>
            <a:ext cx="2935419" cy="461665"/>
          </a:xfrm>
          <a:prstGeom prst="rect">
            <a:avLst/>
          </a:prstGeom>
          <a:noFill/>
        </p:spPr>
        <p:txBody>
          <a:bodyPr wrap="none" rtlCol="0">
            <a:spAutoFit/>
          </a:bodyPr>
          <a:lstStyle/>
          <a:p>
            <a:pPr algn="l"/>
            <a:r>
              <a:rPr lang="en-US" altLang="ko-KR" sz="2400" b="1" dirty="0">
                <a:solidFill>
                  <a:srgbClr val="115475"/>
                </a:solidFill>
                <a:latin typeface="Arial" panose="020B0604020202020204" pitchFamily="34" charset="0"/>
                <a:cs typeface="Arial" panose="020B0604020202020204" pitchFamily="34" charset="0"/>
              </a:rPr>
              <a:t>[Problem Defining]</a:t>
            </a:r>
            <a:endParaRPr lang="ko-KR" altLang="en-US" sz="2400" b="1" dirty="0">
              <a:solidFill>
                <a:srgbClr val="115475"/>
              </a:solidFill>
              <a:latin typeface="Arial" panose="020B0604020202020204" pitchFamily="34" charset="0"/>
              <a:cs typeface="Arial" panose="020B0604020202020204" pitchFamily="34" charset="0"/>
            </a:endParaRPr>
          </a:p>
        </p:txBody>
      </p:sp>
      <p:sp>
        <p:nvSpPr>
          <p:cNvPr id="5" name="Text Box 31">
            <a:extLst>
              <a:ext uri="{FF2B5EF4-FFF2-40B4-BE49-F238E27FC236}">
                <a16:creationId xmlns:a16="http://schemas.microsoft.com/office/drawing/2014/main" id="{F3C4C24F-7FD4-9F94-2543-11181CCB6E6B}"/>
              </a:ext>
            </a:extLst>
          </p:cNvPr>
          <p:cNvSpPr txBox="1">
            <a:spLocks noChangeArrowheads="1"/>
          </p:cNvSpPr>
          <p:nvPr/>
        </p:nvSpPr>
        <p:spPr bwMode="auto">
          <a:xfrm>
            <a:off x="128464" y="710626"/>
            <a:ext cx="14782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1400">
                <a:solidFill>
                  <a:schemeClr val="tx1"/>
                </a:solidFill>
                <a:latin typeface="맑은 고딕" pitchFamily="50" charset="-127"/>
                <a:ea typeface="굴림" pitchFamily="50" charset="-127"/>
              </a:defRPr>
            </a:lvl1pPr>
            <a:lvl2pPr marL="742950" indent="-285750" eaLnBrk="0" hangingPunct="0">
              <a:defRPr kumimoji="1" sz="1400">
                <a:solidFill>
                  <a:schemeClr val="tx1"/>
                </a:solidFill>
                <a:latin typeface="맑은 고딕" pitchFamily="50" charset="-127"/>
                <a:ea typeface="굴림" pitchFamily="50" charset="-127"/>
              </a:defRPr>
            </a:lvl2pPr>
            <a:lvl3pPr marL="1143000" indent="-228600" eaLnBrk="0" hangingPunct="0">
              <a:defRPr kumimoji="1" sz="1400">
                <a:solidFill>
                  <a:schemeClr val="tx1"/>
                </a:solidFill>
                <a:latin typeface="맑은 고딕" pitchFamily="50" charset="-127"/>
                <a:ea typeface="굴림" pitchFamily="50" charset="-127"/>
              </a:defRPr>
            </a:lvl3pPr>
            <a:lvl4pPr marL="1600200" indent="-228600" eaLnBrk="0" hangingPunct="0">
              <a:defRPr kumimoji="1" sz="1400">
                <a:solidFill>
                  <a:schemeClr val="tx1"/>
                </a:solidFill>
                <a:latin typeface="맑은 고딕" pitchFamily="50" charset="-127"/>
                <a:ea typeface="굴림" pitchFamily="50" charset="-127"/>
              </a:defRPr>
            </a:lvl4pPr>
            <a:lvl5pPr marL="2057400" indent="-228600" eaLnBrk="0" hangingPunct="0">
              <a:defRPr kumimoji="1" sz="1400">
                <a:solidFill>
                  <a:schemeClr val="tx1"/>
                </a:solidFill>
                <a:latin typeface="맑은 고딕" pitchFamily="50" charset="-127"/>
                <a:ea typeface="굴림" pitchFamily="50" charset="-127"/>
              </a:defRPr>
            </a:lvl5pPr>
            <a:lvl6pPr marL="2514600" indent="-228600" eaLnBrk="0" fontAlgn="base" hangingPunct="0">
              <a:spcBef>
                <a:spcPct val="0"/>
              </a:spcBef>
              <a:spcAft>
                <a:spcPct val="0"/>
              </a:spcAft>
              <a:defRPr kumimoji="1" sz="1400">
                <a:solidFill>
                  <a:schemeClr val="tx1"/>
                </a:solidFill>
                <a:latin typeface="맑은 고딕" pitchFamily="50" charset="-127"/>
                <a:ea typeface="굴림" pitchFamily="50" charset="-127"/>
              </a:defRPr>
            </a:lvl6pPr>
            <a:lvl7pPr marL="2971800" indent="-228600" eaLnBrk="0" fontAlgn="base" hangingPunct="0">
              <a:spcBef>
                <a:spcPct val="0"/>
              </a:spcBef>
              <a:spcAft>
                <a:spcPct val="0"/>
              </a:spcAft>
              <a:defRPr kumimoji="1" sz="1400">
                <a:solidFill>
                  <a:schemeClr val="tx1"/>
                </a:solidFill>
                <a:latin typeface="맑은 고딕" pitchFamily="50" charset="-127"/>
                <a:ea typeface="굴림" pitchFamily="50" charset="-127"/>
              </a:defRPr>
            </a:lvl7pPr>
            <a:lvl8pPr marL="3429000" indent="-228600" eaLnBrk="0" fontAlgn="base" hangingPunct="0">
              <a:spcBef>
                <a:spcPct val="0"/>
              </a:spcBef>
              <a:spcAft>
                <a:spcPct val="0"/>
              </a:spcAft>
              <a:defRPr kumimoji="1" sz="1400">
                <a:solidFill>
                  <a:schemeClr val="tx1"/>
                </a:solidFill>
                <a:latin typeface="맑은 고딕" pitchFamily="50" charset="-127"/>
                <a:ea typeface="굴림" pitchFamily="50" charset="-127"/>
              </a:defRPr>
            </a:lvl8pPr>
            <a:lvl9pPr marL="3886200" indent="-228600" eaLnBrk="0" fontAlgn="base" hangingPunct="0">
              <a:spcBef>
                <a:spcPct val="0"/>
              </a:spcBef>
              <a:spcAft>
                <a:spcPct val="0"/>
              </a:spcAft>
              <a:defRPr kumimoji="1" sz="1400">
                <a:solidFill>
                  <a:schemeClr val="tx1"/>
                </a:solidFill>
                <a:latin typeface="맑은 고딕" pitchFamily="50" charset="-127"/>
                <a:ea typeface="굴림" pitchFamily="50" charset="-127"/>
              </a:defRPr>
            </a:lvl9pPr>
          </a:lstStyle>
          <a:p>
            <a:pPr marL="285750" indent="-285750" eaLnBrk="1" hangingPunct="1">
              <a:buFont typeface="Wingdings 2" panose="05020102010507070707" pitchFamily="18" charset="2"/>
              <a:buChar char="¢"/>
            </a:pPr>
            <a:r>
              <a:rPr lang="ko-KR" altLang="en-US" sz="1800" b="1" dirty="0">
                <a:solidFill>
                  <a:srgbClr val="000000"/>
                </a:solidFill>
                <a:ea typeface="맑은 고딕" panose="020B0503020000020004" pitchFamily="50" charset="-127"/>
              </a:rPr>
              <a:t>질의 사항</a:t>
            </a:r>
            <a:endParaRPr lang="en-US" altLang="ko-KR" sz="1800" b="1" dirty="0">
              <a:solidFill>
                <a:srgbClr val="000000"/>
              </a:solidFill>
              <a:ea typeface="맑은 고딕" panose="020B0503020000020004" pitchFamily="50" charset="-127"/>
            </a:endParaRPr>
          </a:p>
        </p:txBody>
      </p:sp>
      <p:sp>
        <p:nvSpPr>
          <p:cNvPr id="6" name="직사각형 5">
            <a:extLst>
              <a:ext uri="{FF2B5EF4-FFF2-40B4-BE49-F238E27FC236}">
                <a16:creationId xmlns:a16="http://schemas.microsoft.com/office/drawing/2014/main" id="{6FF53F1E-59EC-EA85-3346-0D89CE6461AC}"/>
              </a:ext>
            </a:extLst>
          </p:cNvPr>
          <p:cNvSpPr/>
          <p:nvPr/>
        </p:nvSpPr>
        <p:spPr>
          <a:xfrm>
            <a:off x="155787" y="1111866"/>
            <a:ext cx="3007555" cy="338554"/>
          </a:xfrm>
          <a:prstGeom prst="rect">
            <a:avLst/>
          </a:prstGeom>
        </p:spPr>
        <p:txBody>
          <a:bodyPr wrap="none">
            <a:spAutoFit/>
          </a:bodyPr>
          <a:lstStyle/>
          <a:p>
            <a:pPr defTabSz="914400" fontAlgn="base" latinLnBrk="1">
              <a:spcBef>
                <a:spcPct val="10000"/>
              </a:spcBef>
              <a:spcAft>
                <a:spcPct val="0"/>
              </a:spcAft>
            </a:pPr>
            <a:r>
              <a:rPr kumimoji="1" lang="en-US" altLang="ko-KR" sz="1600" b="1" dirty="0">
                <a:solidFill>
                  <a:srgbClr val="000000"/>
                </a:solidFill>
                <a:latin typeface="맑은 고딕" panose="020B0503020000020004" pitchFamily="50" charset="-127"/>
                <a:sym typeface="Wingdings 2" pitchFamily="18" charset="2"/>
              </a:rPr>
              <a:t> ○ </a:t>
            </a:r>
            <a:r>
              <a:rPr kumimoji="1" lang="ko-KR" altLang="en-US" sz="1600" b="1" dirty="0" err="1">
                <a:solidFill>
                  <a:srgbClr val="000000"/>
                </a:solidFill>
                <a:latin typeface="맑은 고딕" panose="020B0503020000020004" pitchFamily="50" charset="-127"/>
                <a:sym typeface="Wingdings 2" pitchFamily="18" charset="2"/>
              </a:rPr>
              <a:t>장입이</a:t>
            </a:r>
            <a:r>
              <a:rPr kumimoji="1" lang="ko-KR" altLang="en-US" sz="1600" b="1" dirty="0">
                <a:solidFill>
                  <a:srgbClr val="000000"/>
                </a:solidFill>
                <a:latin typeface="맑은 고딕" panose="020B0503020000020004" pitchFamily="50" charset="-127"/>
                <a:sym typeface="Wingdings 2" pitchFamily="18" charset="2"/>
              </a:rPr>
              <a:t> 일어나지 않는 이유</a:t>
            </a:r>
            <a:endParaRPr lang="en-US" altLang="ko-KR" sz="1600" b="1" dirty="0">
              <a:solidFill>
                <a:srgbClr val="000000"/>
              </a:solidFill>
              <a:latin typeface="맑은 고딕" panose="020B0503020000020004" pitchFamily="50" charset="-127"/>
            </a:endParaRPr>
          </a:p>
        </p:txBody>
      </p:sp>
      <p:sp>
        <p:nvSpPr>
          <p:cNvPr id="7" name="직사각형 4">
            <a:extLst>
              <a:ext uri="{FF2B5EF4-FFF2-40B4-BE49-F238E27FC236}">
                <a16:creationId xmlns:a16="http://schemas.microsoft.com/office/drawing/2014/main" id="{AF58D449-BB1A-0D5F-E277-F8187E5A3D37}"/>
              </a:ext>
            </a:extLst>
          </p:cNvPr>
          <p:cNvSpPr/>
          <p:nvPr/>
        </p:nvSpPr>
        <p:spPr>
          <a:xfrm>
            <a:off x="633375" y="1507461"/>
            <a:ext cx="2282100" cy="307777"/>
          </a:xfrm>
          <a:prstGeom prst="rect">
            <a:avLst/>
          </a:prstGeom>
        </p:spPr>
        <p:txBody>
          <a:bodyPr wrap="none">
            <a:spAutoFit/>
          </a:bodyPr>
          <a:lstStyle/>
          <a:p>
            <a:pPr marL="285750" indent="-285750" defTabSz="914400" fontAlgn="base" latinLnBrk="1">
              <a:spcBef>
                <a:spcPct val="10000"/>
              </a:spcBef>
              <a:spcAft>
                <a:spcPct val="0"/>
              </a:spcAft>
              <a:buFont typeface="Arial" panose="020B0604020202020204" pitchFamily="34" charset="0"/>
              <a:buChar char="•"/>
            </a:pPr>
            <a:r>
              <a:rPr lang="en-US" altLang="ko-KR" sz="1400" b="1" dirty="0">
                <a:solidFill>
                  <a:srgbClr val="000000"/>
                </a:solidFill>
                <a:latin typeface="맑은 고딕" panose="020B0503020000020004" pitchFamily="50" charset="-127"/>
              </a:rPr>
              <a:t>Push &amp; Charge Logic</a:t>
            </a:r>
          </a:p>
        </p:txBody>
      </p:sp>
      <p:sp>
        <p:nvSpPr>
          <p:cNvPr id="8" name="직사각형 7">
            <a:extLst>
              <a:ext uri="{FF2B5EF4-FFF2-40B4-BE49-F238E27FC236}">
                <a16:creationId xmlns:a16="http://schemas.microsoft.com/office/drawing/2014/main" id="{A3C3C396-AAE5-5096-165B-5880B1B4BFF3}"/>
              </a:ext>
            </a:extLst>
          </p:cNvPr>
          <p:cNvSpPr/>
          <p:nvPr/>
        </p:nvSpPr>
        <p:spPr>
          <a:xfrm>
            <a:off x="1896840" y="2495296"/>
            <a:ext cx="252920" cy="199458"/>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TextBox 8">
            <a:extLst>
              <a:ext uri="{FF2B5EF4-FFF2-40B4-BE49-F238E27FC236}">
                <a16:creationId xmlns:a16="http://schemas.microsoft.com/office/drawing/2014/main" id="{21B52F8D-3D54-902D-3044-F47D53A173ED}"/>
              </a:ext>
            </a:extLst>
          </p:cNvPr>
          <p:cNvSpPr txBox="1"/>
          <p:nvPr/>
        </p:nvSpPr>
        <p:spPr>
          <a:xfrm>
            <a:off x="2984668" y="1882871"/>
            <a:ext cx="5128327" cy="276999"/>
          </a:xfrm>
          <a:prstGeom prst="rect">
            <a:avLst/>
          </a:prstGeom>
          <a:noFill/>
        </p:spPr>
        <p:txBody>
          <a:bodyPr wrap="none" rtlCol="0">
            <a:spAutoFit/>
          </a:bodyPr>
          <a:lstStyle/>
          <a:p>
            <a:r>
              <a:rPr lang="en-US" altLang="ko-KR" sz="1200" b="1" i="1" dirty="0"/>
              <a:t>“</a:t>
            </a:r>
            <a:r>
              <a:rPr lang="ko-KR" altLang="en-US" sz="1200" b="1" i="1" dirty="0"/>
              <a:t>마지막 </a:t>
            </a:r>
            <a:r>
              <a:rPr lang="ko-KR" altLang="en-US" sz="1200" b="1" i="1" dirty="0" err="1"/>
              <a:t>탄화실</a:t>
            </a:r>
            <a:r>
              <a:rPr lang="ko-KR" altLang="en-US" sz="1200" b="1" i="1" dirty="0"/>
              <a:t> </a:t>
            </a:r>
            <a:r>
              <a:rPr lang="ko-KR" altLang="en-US" sz="1200" b="1" i="1" dirty="0" err="1"/>
              <a:t>장입</a:t>
            </a:r>
            <a:r>
              <a:rPr lang="ko-KR" altLang="en-US" sz="1200" b="1" i="1" dirty="0"/>
              <a:t> 후 가장 오래된 </a:t>
            </a:r>
            <a:r>
              <a:rPr lang="en-US" altLang="ko-KR" sz="1200" b="1" i="1" dirty="0"/>
              <a:t>(</a:t>
            </a:r>
            <a:r>
              <a:rPr lang="ko-KR" altLang="en-US" sz="1200" b="1" i="1" dirty="0"/>
              <a:t>처음엔 </a:t>
            </a:r>
            <a:r>
              <a:rPr lang="en-US" altLang="ko-KR" sz="1200" b="1" i="1" dirty="0"/>
              <a:t>1</a:t>
            </a:r>
            <a:r>
              <a:rPr lang="ko-KR" altLang="en-US" sz="1200" b="1" i="1" dirty="0"/>
              <a:t>번 </a:t>
            </a:r>
            <a:r>
              <a:rPr lang="ko-KR" altLang="en-US" sz="1200" b="1" i="1" dirty="0" err="1"/>
              <a:t>탄화실</a:t>
            </a:r>
            <a:r>
              <a:rPr lang="en-US" altLang="ko-KR" sz="1200" b="1" i="1" dirty="0"/>
              <a:t>) </a:t>
            </a:r>
            <a:r>
              <a:rPr lang="ko-KR" altLang="en-US" sz="1200" b="1" i="1" dirty="0"/>
              <a:t>탄화실에서 추출</a:t>
            </a:r>
            <a:r>
              <a:rPr lang="en-US" altLang="ko-KR" sz="1200" b="1" i="1" dirty="0"/>
              <a:t>”</a:t>
            </a:r>
            <a:endParaRPr lang="ko-KR" altLang="en-US" sz="1200" b="1" i="1" dirty="0"/>
          </a:p>
        </p:txBody>
      </p:sp>
      <p:pic>
        <p:nvPicPr>
          <p:cNvPr id="12" name="그림 11">
            <a:extLst>
              <a:ext uri="{FF2B5EF4-FFF2-40B4-BE49-F238E27FC236}">
                <a16:creationId xmlns:a16="http://schemas.microsoft.com/office/drawing/2014/main" id="{B842CF29-BA4C-6903-FA24-F53F7480E395}"/>
              </a:ext>
            </a:extLst>
          </p:cNvPr>
          <p:cNvPicPr>
            <a:picLocks noChangeAspect="1"/>
          </p:cNvPicPr>
          <p:nvPr/>
        </p:nvPicPr>
        <p:blipFill rotWithShape="1">
          <a:blip r:embed="rId3"/>
          <a:srcRect t="39596" b="45059"/>
          <a:stretch/>
        </p:blipFill>
        <p:spPr>
          <a:xfrm>
            <a:off x="1678743" y="2748237"/>
            <a:ext cx="2935419" cy="1052347"/>
          </a:xfrm>
          <a:prstGeom prst="rect">
            <a:avLst/>
          </a:prstGeom>
        </p:spPr>
      </p:pic>
      <p:grpSp>
        <p:nvGrpSpPr>
          <p:cNvPr id="38" name="그룹 37">
            <a:extLst>
              <a:ext uri="{FF2B5EF4-FFF2-40B4-BE49-F238E27FC236}">
                <a16:creationId xmlns:a16="http://schemas.microsoft.com/office/drawing/2014/main" id="{2379DB1F-00F2-0293-C246-314B0025E351}"/>
              </a:ext>
            </a:extLst>
          </p:cNvPr>
          <p:cNvGrpSpPr/>
          <p:nvPr/>
        </p:nvGrpSpPr>
        <p:grpSpPr>
          <a:xfrm>
            <a:off x="3182020" y="4257145"/>
            <a:ext cx="3769981" cy="2546477"/>
            <a:chOff x="5237832" y="2784280"/>
            <a:chExt cx="4332050" cy="3045269"/>
          </a:xfrm>
        </p:grpSpPr>
        <p:pic>
          <p:nvPicPr>
            <p:cNvPr id="26" name="그림 25">
              <a:extLst>
                <a:ext uri="{FF2B5EF4-FFF2-40B4-BE49-F238E27FC236}">
                  <a16:creationId xmlns:a16="http://schemas.microsoft.com/office/drawing/2014/main" id="{EC1CDA06-34B5-7ABC-F3B7-649067E05E23}"/>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5237832" y="2784280"/>
              <a:ext cx="4332050" cy="3045269"/>
            </a:xfrm>
            <a:prstGeom prst="rect">
              <a:avLst/>
            </a:prstGeom>
          </p:spPr>
        </p:pic>
        <p:grpSp>
          <p:nvGrpSpPr>
            <p:cNvPr id="27" name="그룹 26">
              <a:extLst>
                <a:ext uri="{FF2B5EF4-FFF2-40B4-BE49-F238E27FC236}">
                  <a16:creationId xmlns:a16="http://schemas.microsoft.com/office/drawing/2014/main" id="{D07188CF-740F-A2ED-FEAA-2E48B60EF654}"/>
                </a:ext>
              </a:extLst>
            </p:cNvPr>
            <p:cNvGrpSpPr/>
            <p:nvPr/>
          </p:nvGrpSpPr>
          <p:grpSpPr>
            <a:xfrm>
              <a:off x="7046989" y="2880773"/>
              <a:ext cx="1608422" cy="766678"/>
              <a:chOff x="680936" y="1147970"/>
              <a:chExt cx="1608422" cy="766678"/>
            </a:xfrm>
          </p:grpSpPr>
          <p:cxnSp>
            <p:nvCxnSpPr>
              <p:cNvPr id="28" name="직선 연결선 27">
                <a:extLst>
                  <a:ext uri="{FF2B5EF4-FFF2-40B4-BE49-F238E27FC236}">
                    <a16:creationId xmlns:a16="http://schemas.microsoft.com/office/drawing/2014/main" id="{0B8F5ED5-D6EA-DE1E-186E-3ACA1472225A}"/>
                  </a:ext>
                </a:extLst>
              </p:cNvPr>
              <p:cNvCxnSpPr/>
              <p:nvPr/>
            </p:nvCxnSpPr>
            <p:spPr>
              <a:xfrm>
                <a:off x="680936" y="1271081"/>
                <a:ext cx="356681" cy="0"/>
              </a:xfrm>
              <a:prstGeom prst="line">
                <a:avLst/>
              </a:prstGeom>
              <a:noFill/>
              <a:ln w="19050" cap="flat" cmpd="sng" algn="ctr">
                <a:solidFill>
                  <a:srgbClr val="0567AB"/>
                </a:solidFill>
                <a:prstDash val="solid"/>
                <a:miter lim="800000"/>
              </a:ln>
              <a:effectLst/>
            </p:spPr>
          </p:cxnSp>
          <p:cxnSp>
            <p:nvCxnSpPr>
              <p:cNvPr id="29" name="직선 연결선 28">
                <a:extLst>
                  <a:ext uri="{FF2B5EF4-FFF2-40B4-BE49-F238E27FC236}">
                    <a16:creationId xmlns:a16="http://schemas.microsoft.com/office/drawing/2014/main" id="{20A68CB1-2BED-27C6-0731-8D587E7926A8}"/>
                  </a:ext>
                </a:extLst>
              </p:cNvPr>
              <p:cNvCxnSpPr/>
              <p:nvPr/>
            </p:nvCxnSpPr>
            <p:spPr>
              <a:xfrm>
                <a:off x="680936" y="1454826"/>
                <a:ext cx="356681" cy="0"/>
              </a:xfrm>
              <a:prstGeom prst="line">
                <a:avLst/>
              </a:prstGeom>
              <a:noFill/>
              <a:ln w="19050" cap="flat" cmpd="sng" algn="ctr">
                <a:solidFill>
                  <a:srgbClr val="FF7C08"/>
                </a:solidFill>
                <a:prstDash val="sysDot"/>
                <a:miter lim="800000"/>
              </a:ln>
              <a:effectLst/>
            </p:spPr>
          </p:cxnSp>
          <p:cxnSp>
            <p:nvCxnSpPr>
              <p:cNvPr id="30" name="직선 연결선 29">
                <a:extLst>
                  <a:ext uri="{FF2B5EF4-FFF2-40B4-BE49-F238E27FC236}">
                    <a16:creationId xmlns:a16="http://schemas.microsoft.com/office/drawing/2014/main" id="{3C5EF294-28D3-91EC-2910-B4C7D8665642}"/>
                  </a:ext>
                </a:extLst>
              </p:cNvPr>
              <p:cNvCxnSpPr/>
              <p:nvPr/>
            </p:nvCxnSpPr>
            <p:spPr>
              <a:xfrm>
                <a:off x="680936" y="1638571"/>
                <a:ext cx="356681" cy="0"/>
              </a:xfrm>
              <a:prstGeom prst="line">
                <a:avLst/>
              </a:prstGeom>
              <a:noFill/>
              <a:ln w="19050" cap="flat" cmpd="sng" algn="ctr">
                <a:solidFill>
                  <a:srgbClr val="149514"/>
                </a:solidFill>
                <a:prstDash val="solid"/>
                <a:miter lim="800000"/>
              </a:ln>
              <a:effectLst/>
            </p:spPr>
          </p:cxnSp>
          <p:cxnSp>
            <p:nvCxnSpPr>
              <p:cNvPr id="31" name="직선 연결선 30">
                <a:extLst>
                  <a:ext uri="{FF2B5EF4-FFF2-40B4-BE49-F238E27FC236}">
                    <a16:creationId xmlns:a16="http://schemas.microsoft.com/office/drawing/2014/main" id="{F4E2EF51-DFB0-6A8A-EFD0-71544CC374D9}"/>
                  </a:ext>
                </a:extLst>
              </p:cNvPr>
              <p:cNvCxnSpPr/>
              <p:nvPr/>
            </p:nvCxnSpPr>
            <p:spPr>
              <a:xfrm>
                <a:off x="680936" y="1822315"/>
                <a:ext cx="356681" cy="0"/>
              </a:xfrm>
              <a:prstGeom prst="line">
                <a:avLst/>
              </a:prstGeom>
              <a:noFill/>
              <a:ln w="19050" cap="flat" cmpd="sng" algn="ctr">
                <a:solidFill>
                  <a:srgbClr val="D83132"/>
                </a:solidFill>
                <a:prstDash val="solid"/>
                <a:miter lim="800000"/>
              </a:ln>
              <a:effectLst/>
            </p:spPr>
          </p:cxnSp>
          <p:sp>
            <p:nvSpPr>
              <p:cNvPr id="32" name="TextBox 31">
                <a:extLst>
                  <a:ext uri="{FF2B5EF4-FFF2-40B4-BE49-F238E27FC236}">
                    <a16:creationId xmlns:a16="http://schemas.microsoft.com/office/drawing/2014/main" id="{12867542-1199-01A6-A583-4E4484D328B7}"/>
                  </a:ext>
                </a:extLst>
              </p:cNvPr>
              <p:cNvSpPr txBox="1"/>
              <p:nvPr/>
            </p:nvSpPr>
            <p:spPr>
              <a:xfrm>
                <a:off x="1070755" y="1147970"/>
                <a:ext cx="1218603" cy="215444"/>
              </a:xfrm>
              <a:prstGeom prst="rect">
                <a:avLst/>
              </a:prstGeom>
              <a:noFill/>
            </p:spPr>
            <p:txBody>
              <a:bodyPr wrap="none" rtlCol="0">
                <a:spAutoFit/>
              </a:bodyPr>
              <a:lstStyle/>
              <a:p>
                <a:pPr marL="0" marR="0" lvl="0" indent="0" defTabSz="914400" eaLnBrk="1" fontAlgn="auto" latinLnBrk="1" hangingPunct="1">
                  <a:lnSpc>
                    <a:spcPct val="100000"/>
                  </a:lnSpc>
                  <a:spcBef>
                    <a:spcPts val="0"/>
                  </a:spcBef>
                  <a:spcAft>
                    <a:spcPts val="0"/>
                  </a:spcAft>
                  <a:buClrTx/>
                  <a:buSzTx/>
                  <a:buFontTx/>
                  <a:buNone/>
                  <a:tabLst/>
                  <a:defRPr/>
                </a:pPr>
                <a:r>
                  <a:rPr kumimoji="0" lang="ko-KR" altLang="en-US" sz="800" b="1" i="0" u="none" strike="noStrike" kern="0" cap="none" spc="0" normalizeH="0" baseline="0" noProof="0" dirty="0">
                    <a:ln>
                      <a:noFill/>
                    </a:ln>
                    <a:solidFill>
                      <a:prstClr val="black"/>
                    </a:solidFill>
                    <a:effectLst/>
                    <a:uLnTx/>
                    <a:uFillTx/>
                    <a:latin typeface="맑은 고딕" panose="02110004020202020204"/>
                  </a:rPr>
                  <a:t>평균 연소실 가스 온도</a:t>
                </a:r>
              </a:p>
            </p:txBody>
          </p:sp>
          <p:sp>
            <p:nvSpPr>
              <p:cNvPr id="33" name="TextBox 32">
                <a:extLst>
                  <a:ext uri="{FF2B5EF4-FFF2-40B4-BE49-F238E27FC236}">
                    <a16:creationId xmlns:a16="http://schemas.microsoft.com/office/drawing/2014/main" id="{1EC820C3-CED0-18FD-2AC6-6F3A25D69BE8}"/>
                  </a:ext>
                </a:extLst>
              </p:cNvPr>
              <p:cNvSpPr txBox="1"/>
              <p:nvPr/>
            </p:nvSpPr>
            <p:spPr>
              <a:xfrm>
                <a:off x="1070755" y="1331715"/>
                <a:ext cx="1218603" cy="215444"/>
              </a:xfrm>
              <a:prstGeom prst="rect">
                <a:avLst/>
              </a:prstGeom>
              <a:noFill/>
            </p:spPr>
            <p:txBody>
              <a:bodyPr wrap="none" rtlCol="0">
                <a:spAutoFit/>
              </a:bodyPr>
              <a:lstStyle/>
              <a:p>
                <a:pPr marL="0" marR="0" lvl="0" indent="0" defTabSz="914400" eaLnBrk="1" fontAlgn="auto" latinLnBrk="1" hangingPunct="1">
                  <a:lnSpc>
                    <a:spcPct val="100000"/>
                  </a:lnSpc>
                  <a:spcBef>
                    <a:spcPts val="0"/>
                  </a:spcBef>
                  <a:spcAft>
                    <a:spcPts val="0"/>
                  </a:spcAft>
                  <a:buClrTx/>
                  <a:buSzTx/>
                  <a:buFontTx/>
                  <a:buNone/>
                  <a:tabLst/>
                  <a:defRPr/>
                </a:pPr>
                <a:r>
                  <a:rPr kumimoji="0" lang="ko-KR" altLang="en-US" sz="800" b="1" i="0" u="none" strike="noStrike" kern="0" cap="none" spc="0" normalizeH="0" baseline="0" noProof="0" dirty="0">
                    <a:ln>
                      <a:noFill/>
                    </a:ln>
                    <a:solidFill>
                      <a:prstClr val="black"/>
                    </a:solidFill>
                    <a:effectLst/>
                    <a:uLnTx/>
                    <a:uFillTx/>
                    <a:latin typeface="맑은 고딕" panose="02110004020202020204"/>
                  </a:rPr>
                  <a:t>최대 연소실 가스 온도</a:t>
                </a:r>
              </a:p>
            </p:txBody>
          </p:sp>
          <p:sp>
            <p:nvSpPr>
              <p:cNvPr id="34" name="TextBox 33">
                <a:extLst>
                  <a:ext uri="{FF2B5EF4-FFF2-40B4-BE49-F238E27FC236}">
                    <a16:creationId xmlns:a16="http://schemas.microsoft.com/office/drawing/2014/main" id="{87AE58F9-F683-4A3C-BA5A-5DE28C5FEE65}"/>
                  </a:ext>
                </a:extLst>
              </p:cNvPr>
              <p:cNvSpPr txBox="1"/>
              <p:nvPr/>
            </p:nvSpPr>
            <p:spPr>
              <a:xfrm>
                <a:off x="1070755" y="1516086"/>
                <a:ext cx="1218603" cy="215444"/>
              </a:xfrm>
              <a:prstGeom prst="rect">
                <a:avLst/>
              </a:prstGeom>
              <a:noFill/>
            </p:spPr>
            <p:txBody>
              <a:bodyPr wrap="none" rtlCol="0">
                <a:spAutoFit/>
              </a:bodyPr>
              <a:lstStyle/>
              <a:p>
                <a:pPr marL="0" marR="0" lvl="0" indent="0" defTabSz="914400" eaLnBrk="1" fontAlgn="auto" latinLnBrk="1" hangingPunct="1">
                  <a:lnSpc>
                    <a:spcPct val="100000"/>
                  </a:lnSpc>
                  <a:spcBef>
                    <a:spcPts val="0"/>
                  </a:spcBef>
                  <a:spcAft>
                    <a:spcPts val="0"/>
                  </a:spcAft>
                  <a:buClrTx/>
                  <a:buSzTx/>
                  <a:buFontTx/>
                  <a:buNone/>
                  <a:tabLst/>
                  <a:defRPr/>
                </a:pPr>
                <a:r>
                  <a:rPr kumimoji="0" lang="ko-KR" altLang="en-US" sz="800" b="1" i="0" u="none" strike="noStrike" kern="0" cap="none" spc="0" normalizeH="0" baseline="0" noProof="0" dirty="0">
                    <a:ln>
                      <a:noFill/>
                    </a:ln>
                    <a:solidFill>
                      <a:prstClr val="black"/>
                    </a:solidFill>
                    <a:effectLst/>
                    <a:uLnTx/>
                    <a:uFillTx/>
                    <a:latin typeface="맑은 고딕" panose="02110004020202020204"/>
                  </a:rPr>
                  <a:t>평균 연소실 벽면 온도</a:t>
                </a:r>
              </a:p>
            </p:txBody>
          </p:sp>
          <p:sp>
            <p:nvSpPr>
              <p:cNvPr id="35" name="TextBox 34">
                <a:extLst>
                  <a:ext uri="{FF2B5EF4-FFF2-40B4-BE49-F238E27FC236}">
                    <a16:creationId xmlns:a16="http://schemas.microsoft.com/office/drawing/2014/main" id="{50CA56E2-471C-A3A8-C75B-3D040C541A42}"/>
                  </a:ext>
                </a:extLst>
              </p:cNvPr>
              <p:cNvSpPr txBox="1"/>
              <p:nvPr/>
            </p:nvSpPr>
            <p:spPr>
              <a:xfrm>
                <a:off x="1070755" y="1699204"/>
                <a:ext cx="1218603" cy="215444"/>
              </a:xfrm>
              <a:prstGeom prst="rect">
                <a:avLst/>
              </a:prstGeom>
              <a:noFill/>
            </p:spPr>
            <p:txBody>
              <a:bodyPr wrap="none" rtlCol="0">
                <a:spAutoFit/>
              </a:bodyPr>
              <a:lstStyle/>
              <a:p>
                <a:pPr marL="0" marR="0" lvl="0" indent="0" defTabSz="914400" eaLnBrk="1" fontAlgn="auto" latinLnBrk="1" hangingPunct="1">
                  <a:lnSpc>
                    <a:spcPct val="100000"/>
                  </a:lnSpc>
                  <a:spcBef>
                    <a:spcPts val="0"/>
                  </a:spcBef>
                  <a:spcAft>
                    <a:spcPts val="0"/>
                  </a:spcAft>
                  <a:buClrTx/>
                  <a:buSzTx/>
                  <a:buFontTx/>
                  <a:buNone/>
                  <a:tabLst/>
                  <a:defRPr/>
                </a:pPr>
                <a:r>
                  <a:rPr kumimoji="0" lang="ko-KR" altLang="en-US" sz="800" b="1" i="0" u="none" strike="noStrike" kern="0" cap="none" spc="0" normalizeH="0" baseline="0" noProof="0" dirty="0">
                    <a:ln>
                      <a:noFill/>
                    </a:ln>
                    <a:solidFill>
                      <a:prstClr val="black"/>
                    </a:solidFill>
                    <a:effectLst/>
                    <a:uLnTx/>
                    <a:uFillTx/>
                    <a:latin typeface="맑은 고딕" panose="02110004020202020204"/>
                  </a:rPr>
                  <a:t>최대 연소실 벽면 온도</a:t>
                </a:r>
              </a:p>
            </p:txBody>
          </p:sp>
        </p:grpSp>
        <p:cxnSp>
          <p:nvCxnSpPr>
            <p:cNvPr id="36" name="직선 연결선 35">
              <a:extLst>
                <a:ext uri="{FF2B5EF4-FFF2-40B4-BE49-F238E27FC236}">
                  <a16:creationId xmlns:a16="http://schemas.microsoft.com/office/drawing/2014/main" id="{5949748A-D2D3-34DE-48BC-4AC27937212A}"/>
                </a:ext>
              </a:extLst>
            </p:cNvPr>
            <p:cNvCxnSpPr/>
            <p:nvPr/>
          </p:nvCxnSpPr>
          <p:spPr>
            <a:xfrm>
              <a:off x="6032627" y="2998907"/>
              <a:ext cx="356681" cy="0"/>
            </a:xfrm>
            <a:prstGeom prst="line">
              <a:avLst/>
            </a:prstGeom>
            <a:noFill/>
            <a:ln w="19050" cap="flat" cmpd="sng" algn="ctr">
              <a:solidFill>
                <a:srgbClr val="0567AB"/>
              </a:solidFill>
              <a:prstDash val="dash"/>
              <a:miter lim="800000"/>
            </a:ln>
            <a:effectLst/>
          </p:spPr>
        </p:cxnSp>
        <p:sp>
          <p:nvSpPr>
            <p:cNvPr id="37" name="TextBox 36">
              <a:extLst>
                <a:ext uri="{FF2B5EF4-FFF2-40B4-BE49-F238E27FC236}">
                  <a16:creationId xmlns:a16="http://schemas.microsoft.com/office/drawing/2014/main" id="{B633CD9E-7647-E605-0490-F5940DC6EAF0}"/>
                </a:ext>
              </a:extLst>
            </p:cNvPr>
            <p:cNvSpPr txBox="1"/>
            <p:nvPr/>
          </p:nvSpPr>
          <p:spPr>
            <a:xfrm>
              <a:off x="6369853" y="2883194"/>
              <a:ext cx="631904" cy="215444"/>
            </a:xfrm>
            <a:prstGeom prst="rect">
              <a:avLst/>
            </a:prstGeom>
            <a:noFill/>
          </p:spPr>
          <p:txBody>
            <a:bodyPr wrap="none" rtlCol="0">
              <a:spAutoFit/>
            </a:bodyPr>
            <a:lstStyle/>
            <a:p>
              <a:pPr defTabSz="914400" latinLnBrk="1"/>
              <a:r>
                <a:rPr lang="ko-KR" altLang="en-US" sz="800" b="1" dirty="0">
                  <a:solidFill>
                    <a:prstClr val="black"/>
                  </a:solidFill>
                  <a:latin typeface="맑은 고딕" panose="02110004020202020204"/>
                </a:rPr>
                <a:t>공급 열량</a:t>
              </a:r>
            </a:p>
          </p:txBody>
        </p:sp>
      </p:grpSp>
      <p:pic>
        <p:nvPicPr>
          <p:cNvPr id="41" name="그림 40">
            <a:extLst>
              <a:ext uri="{FF2B5EF4-FFF2-40B4-BE49-F238E27FC236}">
                <a16:creationId xmlns:a16="http://schemas.microsoft.com/office/drawing/2014/main" id="{B0C3CC62-7BAB-D133-A83B-0477A7471236}"/>
              </a:ext>
            </a:extLst>
          </p:cNvPr>
          <p:cNvPicPr>
            <a:picLocks noChangeAspect="1"/>
          </p:cNvPicPr>
          <p:nvPr/>
        </p:nvPicPr>
        <p:blipFill rotWithShape="1">
          <a:blip r:embed="rId5"/>
          <a:srcRect t="40073" b="44582"/>
          <a:stretch/>
        </p:blipFill>
        <p:spPr>
          <a:xfrm>
            <a:off x="5265412" y="2748237"/>
            <a:ext cx="2935419" cy="1052348"/>
          </a:xfrm>
          <a:prstGeom prst="rect">
            <a:avLst/>
          </a:prstGeom>
        </p:spPr>
      </p:pic>
      <p:sp>
        <p:nvSpPr>
          <p:cNvPr id="46" name="직사각형 45">
            <a:extLst>
              <a:ext uri="{FF2B5EF4-FFF2-40B4-BE49-F238E27FC236}">
                <a16:creationId xmlns:a16="http://schemas.microsoft.com/office/drawing/2014/main" id="{6AE04273-99B6-F409-725C-DA922DAB7814}"/>
              </a:ext>
            </a:extLst>
          </p:cNvPr>
          <p:cNvSpPr/>
          <p:nvPr/>
        </p:nvSpPr>
        <p:spPr>
          <a:xfrm>
            <a:off x="5933065" y="4337833"/>
            <a:ext cx="157767" cy="2147272"/>
          </a:xfrm>
          <a:prstGeom prst="rect">
            <a:avLst/>
          </a:prstGeom>
          <a:noFill/>
          <a:ln>
            <a:solidFill>
              <a:schemeClr val="accent1"/>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5" name="직사각형 44">
            <a:extLst>
              <a:ext uri="{FF2B5EF4-FFF2-40B4-BE49-F238E27FC236}">
                <a16:creationId xmlns:a16="http://schemas.microsoft.com/office/drawing/2014/main" id="{7C8C7AD6-76B1-A32F-620E-BD5ABC9E709A}"/>
              </a:ext>
            </a:extLst>
          </p:cNvPr>
          <p:cNvSpPr/>
          <p:nvPr/>
        </p:nvSpPr>
        <p:spPr>
          <a:xfrm>
            <a:off x="4395698" y="4337833"/>
            <a:ext cx="544658" cy="2147272"/>
          </a:xfrm>
          <a:prstGeom prst="rect">
            <a:avLst/>
          </a:prstGeom>
          <a:noFill/>
          <a:ln>
            <a:solidFill>
              <a:schemeClr val="accent1"/>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7" name="직사각형 46">
            <a:extLst>
              <a:ext uri="{FF2B5EF4-FFF2-40B4-BE49-F238E27FC236}">
                <a16:creationId xmlns:a16="http://schemas.microsoft.com/office/drawing/2014/main" id="{23354F1F-BD07-0B34-F9B9-2DC41EBF6189}"/>
              </a:ext>
            </a:extLst>
          </p:cNvPr>
          <p:cNvSpPr/>
          <p:nvPr/>
        </p:nvSpPr>
        <p:spPr>
          <a:xfrm rot="5400000">
            <a:off x="6637932" y="1685965"/>
            <a:ext cx="151816" cy="2935419"/>
          </a:xfrm>
          <a:prstGeom prst="rect">
            <a:avLst/>
          </a:prstGeom>
          <a:noFill/>
          <a:ln>
            <a:solidFill>
              <a:schemeClr val="accent1"/>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8" name="직사각형 47">
            <a:extLst>
              <a:ext uri="{FF2B5EF4-FFF2-40B4-BE49-F238E27FC236}">
                <a16:creationId xmlns:a16="http://schemas.microsoft.com/office/drawing/2014/main" id="{05DBA265-0DA9-AC2F-E2A7-B1C885E5A391}"/>
              </a:ext>
            </a:extLst>
          </p:cNvPr>
          <p:cNvSpPr/>
          <p:nvPr/>
        </p:nvSpPr>
        <p:spPr>
          <a:xfrm rot="5400000">
            <a:off x="3070543" y="1840638"/>
            <a:ext cx="151816" cy="2935419"/>
          </a:xfrm>
          <a:prstGeom prst="rect">
            <a:avLst/>
          </a:prstGeom>
          <a:noFill/>
          <a:ln>
            <a:solidFill>
              <a:schemeClr val="accent1"/>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50" name="직선 화살표 연결선 49">
            <a:extLst>
              <a:ext uri="{FF2B5EF4-FFF2-40B4-BE49-F238E27FC236}">
                <a16:creationId xmlns:a16="http://schemas.microsoft.com/office/drawing/2014/main" id="{2FAD3A9E-1945-08DE-DAC3-7BABE2A17EA2}"/>
              </a:ext>
            </a:extLst>
          </p:cNvPr>
          <p:cNvCxnSpPr>
            <a:stCxn id="48" idx="3"/>
            <a:endCxn id="45" idx="0"/>
          </p:cNvCxnSpPr>
          <p:nvPr/>
        </p:nvCxnSpPr>
        <p:spPr>
          <a:xfrm>
            <a:off x="3146451" y="3384256"/>
            <a:ext cx="1521576" cy="953577"/>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52" name="직선 화살표 연결선 51">
            <a:extLst>
              <a:ext uri="{FF2B5EF4-FFF2-40B4-BE49-F238E27FC236}">
                <a16:creationId xmlns:a16="http://schemas.microsoft.com/office/drawing/2014/main" id="{297AB0C1-36F8-B570-5B21-54A875C1217C}"/>
              </a:ext>
            </a:extLst>
          </p:cNvPr>
          <p:cNvCxnSpPr>
            <a:stCxn id="47" idx="3"/>
            <a:endCxn id="46" idx="0"/>
          </p:cNvCxnSpPr>
          <p:nvPr/>
        </p:nvCxnSpPr>
        <p:spPr>
          <a:xfrm flipH="1">
            <a:off x="6011949" y="3229583"/>
            <a:ext cx="701891" cy="110825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FA6F55AF-C688-44A5-91DE-DCF4A2CE6F2B}"/>
              </a:ext>
            </a:extLst>
          </p:cNvPr>
          <p:cNvSpPr txBox="1"/>
          <p:nvPr/>
        </p:nvSpPr>
        <p:spPr>
          <a:xfrm>
            <a:off x="7280103" y="5943255"/>
            <a:ext cx="2334293" cy="461665"/>
          </a:xfrm>
          <a:prstGeom prst="rect">
            <a:avLst/>
          </a:prstGeom>
          <a:solidFill>
            <a:srgbClr val="FFFF00"/>
          </a:solidFill>
        </p:spPr>
        <p:txBody>
          <a:bodyPr wrap="none" rtlCol="0">
            <a:spAutoFit/>
          </a:bodyPr>
          <a:lstStyle/>
          <a:p>
            <a:r>
              <a:rPr lang="en-US" altLang="ko-KR" sz="1200" b="1" i="1" dirty="0"/>
              <a:t>“</a:t>
            </a:r>
            <a:r>
              <a:rPr lang="ko-KR" altLang="en-US" sz="1200" b="1" i="1" dirty="0"/>
              <a:t>약 </a:t>
            </a:r>
            <a:r>
              <a:rPr lang="en-US" altLang="ko-KR" sz="1200" b="1" i="1" dirty="0"/>
              <a:t>10~20[</a:t>
            </a:r>
            <a:r>
              <a:rPr lang="en-US" altLang="ko-KR" sz="1200" b="1" i="1" dirty="0" err="1"/>
              <a:t>hr</a:t>
            </a:r>
            <a:r>
              <a:rPr lang="en-US" altLang="ko-KR" sz="1200" b="1" i="1" dirty="0"/>
              <a:t>], 40~45[</a:t>
            </a:r>
            <a:r>
              <a:rPr lang="en-US" altLang="ko-KR" sz="1200" b="1" i="1" dirty="0" err="1"/>
              <a:t>hr</a:t>
            </a:r>
            <a:r>
              <a:rPr lang="en-US" altLang="ko-KR" sz="1200" b="1" i="1" dirty="0"/>
              <a:t>] </a:t>
            </a:r>
            <a:r>
              <a:rPr lang="ko-KR" altLang="en-US" sz="1200" b="1" i="1" dirty="0"/>
              <a:t>사이에</a:t>
            </a:r>
            <a:endParaRPr lang="en-US" altLang="ko-KR" sz="1200" b="1" i="1" dirty="0"/>
          </a:p>
          <a:p>
            <a:r>
              <a:rPr lang="ko-KR" altLang="en-US" sz="1200" b="1" i="1" dirty="0" err="1"/>
              <a:t>장입이</a:t>
            </a:r>
            <a:r>
              <a:rPr lang="ko-KR" altLang="en-US" sz="1200" b="1" i="1" dirty="0"/>
              <a:t> 일어나지 않는 이유</a:t>
            </a:r>
            <a:r>
              <a:rPr lang="en-US" altLang="ko-KR" sz="1200" b="1" i="1" dirty="0"/>
              <a:t>”</a:t>
            </a:r>
            <a:endParaRPr lang="ko-KR" altLang="en-US" sz="1200" b="1" i="1" dirty="0"/>
          </a:p>
        </p:txBody>
      </p:sp>
    </p:spTree>
    <p:extLst>
      <p:ext uri="{BB962C8B-B14F-4D97-AF65-F5344CB8AC3E}">
        <p14:creationId xmlns:p14="http://schemas.microsoft.com/office/powerpoint/2010/main" val="446033391"/>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A630A-FB45-C461-B8F9-99B7793971DB}"/>
              </a:ext>
            </a:extLst>
          </p:cNvPr>
          <p:cNvSpPr txBox="1"/>
          <p:nvPr/>
        </p:nvSpPr>
        <p:spPr>
          <a:xfrm>
            <a:off x="128464" y="87015"/>
            <a:ext cx="2935419" cy="461665"/>
          </a:xfrm>
          <a:prstGeom prst="rect">
            <a:avLst/>
          </a:prstGeom>
          <a:noFill/>
        </p:spPr>
        <p:txBody>
          <a:bodyPr wrap="none" rtlCol="0">
            <a:spAutoFit/>
          </a:bodyPr>
          <a:lstStyle/>
          <a:p>
            <a:pPr algn="l"/>
            <a:r>
              <a:rPr lang="en-US" altLang="ko-KR" sz="2400" b="1" dirty="0">
                <a:solidFill>
                  <a:srgbClr val="115475"/>
                </a:solidFill>
                <a:latin typeface="Arial" panose="020B0604020202020204" pitchFamily="34" charset="0"/>
                <a:cs typeface="Arial" panose="020B0604020202020204" pitchFamily="34" charset="0"/>
              </a:rPr>
              <a:t>[Problem Defining]</a:t>
            </a:r>
            <a:endParaRPr lang="ko-KR" altLang="en-US" sz="2400" b="1" dirty="0">
              <a:solidFill>
                <a:srgbClr val="115475"/>
              </a:solidFill>
              <a:latin typeface="Arial" panose="020B0604020202020204" pitchFamily="34" charset="0"/>
              <a:cs typeface="Arial" panose="020B0604020202020204" pitchFamily="34" charset="0"/>
            </a:endParaRPr>
          </a:p>
        </p:txBody>
      </p:sp>
      <p:sp>
        <p:nvSpPr>
          <p:cNvPr id="5" name="Text Box 31">
            <a:extLst>
              <a:ext uri="{FF2B5EF4-FFF2-40B4-BE49-F238E27FC236}">
                <a16:creationId xmlns:a16="http://schemas.microsoft.com/office/drawing/2014/main" id="{F3C4C24F-7FD4-9F94-2543-11181CCB6E6B}"/>
              </a:ext>
            </a:extLst>
          </p:cNvPr>
          <p:cNvSpPr txBox="1">
            <a:spLocks noChangeArrowheads="1"/>
          </p:cNvSpPr>
          <p:nvPr/>
        </p:nvSpPr>
        <p:spPr bwMode="auto">
          <a:xfrm>
            <a:off x="128464" y="710626"/>
            <a:ext cx="14782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1400">
                <a:solidFill>
                  <a:schemeClr val="tx1"/>
                </a:solidFill>
                <a:latin typeface="맑은 고딕" pitchFamily="50" charset="-127"/>
                <a:ea typeface="굴림" pitchFamily="50" charset="-127"/>
              </a:defRPr>
            </a:lvl1pPr>
            <a:lvl2pPr marL="742950" indent="-285750" eaLnBrk="0" hangingPunct="0">
              <a:defRPr kumimoji="1" sz="1400">
                <a:solidFill>
                  <a:schemeClr val="tx1"/>
                </a:solidFill>
                <a:latin typeface="맑은 고딕" pitchFamily="50" charset="-127"/>
                <a:ea typeface="굴림" pitchFamily="50" charset="-127"/>
              </a:defRPr>
            </a:lvl2pPr>
            <a:lvl3pPr marL="1143000" indent="-228600" eaLnBrk="0" hangingPunct="0">
              <a:defRPr kumimoji="1" sz="1400">
                <a:solidFill>
                  <a:schemeClr val="tx1"/>
                </a:solidFill>
                <a:latin typeface="맑은 고딕" pitchFamily="50" charset="-127"/>
                <a:ea typeface="굴림" pitchFamily="50" charset="-127"/>
              </a:defRPr>
            </a:lvl3pPr>
            <a:lvl4pPr marL="1600200" indent="-228600" eaLnBrk="0" hangingPunct="0">
              <a:defRPr kumimoji="1" sz="1400">
                <a:solidFill>
                  <a:schemeClr val="tx1"/>
                </a:solidFill>
                <a:latin typeface="맑은 고딕" pitchFamily="50" charset="-127"/>
                <a:ea typeface="굴림" pitchFamily="50" charset="-127"/>
              </a:defRPr>
            </a:lvl4pPr>
            <a:lvl5pPr marL="2057400" indent="-228600" eaLnBrk="0" hangingPunct="0">
              <a:defRPr kumimoji="1" sz="1400">
                <a:solidFill>
                  <a:schemeClr val="tx1"/>
                </a:solidFill>
                <a:latin typeface="맑은 고딕" pitchFamily="50" charset="-127"/>
                <a:ea typeface="굴림" pitchFamily="50" charset="-127"/>
              </a:defRPr>
            </a:lvl5pPr>
            <a:lvl6pPr marL="2514600" indent="-228600" eaLnBrk="0" fontAlgn="base" hangingPunct="0">
              <a:spcBef>
                <a:spcPct val="0"/>
              </a:spcBef>
              <a:spcAft>
                <a:spcPct val="0"/>
              </a:spcAft>
              <a:defRPr kumimoji="1" sz="1400">
                <a:solidFill>
                  <a:schemeClr val="tx1"/>
                </a:solidFill>
                <a:latin typeface="맑은 고딕" pitchFamily="50" charset="-127"/>
                <a:ea typeface="굴림" pitchFamily="50" charset="-127"/>
              </a:defRPr>
            </a:lvl6pPr>
            <a:lvl7pPr marL="2971800" indent="-228600" eaLnBrk="0" fontAlgn="base" hangingPunct="0">
              <a:spcBef>
                <a:spcPct val="0"/>
              </a:spcBef>
              <a:spcAft>
                <a:spcPct val="0"/>
              </a:spcAft>
              <a:defRPr kumimoji="1" sz="1400">
                <a:solidFill>
                  <a:schemeClr val="tx1"/>
                </a:solidFill>
                <a:latin typeface="맑은 고딕" pitchFamily="50" charset="-127"/>
                <a:ea typeface="굴림" pitchFamily="50" charset="-127"/>
              </a:defRPr>
            </a:lvl7pPr>
            <a:lvl8pPr marL="3429000" indent="-228600" eaLnBrk="0" fontAlgn="base" hangingPunct="0">
              <a:spcBef>
                <a:spcPct val="0"/>
              </a:spcBef>
              <a:spcAft>
                <a:spcPct val="0"/>
              </a:spcAft>
              <a:defRPr kumimoji="1" sz="1400">
                <a:solidFill>
                  <a:schemeClr val="tx1"/>
                </a:solidFill>
                <a:latin typeface="맑은 고딕" pitchFamily="50" charset="-127"/>
                <a:ea typeface="굴림" pitchFamily="50" charset="-127"/>
              </a:defRPr>
            </a:lvl8pPr>
            <a:lvl9pPr marL="3886200" indent="-228600" eaLnBrk="0" fontAlgn="base" hangingPunct="0">
              <a:spcBef>
                <a:spcPct val="0"/>
              </a:spcBef>
              <a:spcAft>
                <a:spcPct val="0"/>
              </a:spcAft>
              <a:defRPr kumimoji="1" sz="1400">
                <a:solidFill>
                  <a:schemeClr val="tx1"/>
                </a:solidFill>
                <a:latin typeface="맑은 고딕" pitchFamily="50" charset="-127"/>
                <a:ea typeface="굴림" pitchFamily="50" charset="-127"/>
              </a:defRPr>
            </a:lvl9pPr>
          </a:lstStyle>
          <a:p>
            <a:pPr marL="285750" indent="-285750" eaLnBrk="1" hangingPunct="1">
              <a:buFont typeface="Wingdings 2" panose="05020102010507070707" pitchFamily="18" charset="2"/>
              <a:buChar char="¢"/>
            </a:pPr>
            <a:r>
              <a:rPr lang="ko-KR" altLang="en-US" sz="1800" b="1" dirty="0">
                <a:solidFill>
                  <a:srgbClr val="000000"/>
                </a:solidFill>
                <a:ea typeface="맑은 고딕" panose="020B0503020000020004" pitchFamily="50" charset="-127"/>
              </a:rPr>
              <a:t>질의 사항</a:t>
            </a:r>
            <a:endParaRPr lang="en-US" altLang="ko-KR" sz="1800" b="1" dirty="0">
              <a:solidFill>
                <a:srgbClr val="000000"/>
              </a:solidFill>
              <a:ea typeface="맑은 고딕" panose="020B0503020000020004" pitchFamily="50" charset="-127"/>
            </a:endParaRPr>
          </a:p>
        </p:txBody>
      </p:sp>
      <p:sp>
        <p:nvSpPr>
          <p:cNvPr id="6" name="직사각형 5">
            <a:extLst>
              <a:ext uri="{FF2B5EF4-FFF2-40B4-BE49-F238E27FC236}">
                <a16:creationId xmlns:a16="http://schemas.microsoft.com/office/drawing/2014/main" id="{6FF53F1E-59EC-EA85-3346-0D89CE6461AC}"/>
              </a:ext>
            </a:extLst>
          </p:cNvPr>
          <p:cNvSpPr/>
          <p:nvPr/>
        </p:nvSpPr>
        <p:spPr>
          <a:xfrm>
            <a:off x="155787" y="1111866"/>
            <a:ext cx="1909497" cy="338554"/>
          </a:xfrm>
          <a:prstGeom prst="rect">
            <a:avLst/>
          </a:prstGeom>
        </p:spPr>
        <p:txBody>
          <a:bodyPr wrap="none">
            <a:spAutoFit/>
          </a:bodyPr>
          <a:lstStyle/>
          <a:p>
            <a:pPr defTabSz="914400" fontAlgn="base" latinLnBrk="1">
              <a:spcBef>
                <a:spcPct val="10000"/>
              </a:spcBef>
              <a:spcAft>
                <a:spcPct val="0"/>
              </a:spcAft>
            </a:pPr>
            <a:r>
              <a:rPr kumimoji="1" lang="en-US" altLang="ko-KR" sz="1600" b="1" dirty="0">
                <a:solidFill>
                  <a:srgbClr val="000000"/>
                </a:solidFill>
                <a:latin typeface="맑은 고딕" panose="020B0503020000020004" pitchFamily="50" charset="-127"/>
                <a:sym typeface="Wingdings 2" pitchFamily="18" charset="2"/>
              </a:rPr>
              <a:t> ○ </a:t>
            </a:r>
            <a:r>
              <a:rPr kumimoji="1" lang="ko-KR" altLang="en-US" sz="1600" b="1" dirty="0">
                <a:solidFill>
                  <a:srgbClr val="000000"/>
                </a:solidFill>
                <a:latin typeface="맑은 고딕" panose="020B0503020000020004" pitchFamily="50" charset="-127"/>
                <a:sym typeface="Wingdings 2" pitchFamily="18" charset="2"/>
              </a:rPr>
              <a:t>온도 보정 이유</a:t>
            </a:r>
            <a:endParaRPr lang="en-US" altLang="ko-KR" sz="1600" b="1" dirty="0">
              <a:solidFill>
                <a:srgbClr val="000000"/>
              </a:solidFill>
              <a:latin typeface="맑은 고딕" panose="020B0503020000020004" pitchFamily="50" charset="-127"/>
            </a:endParaRPr>
          </a:p>
        </p:txBody>
      </p:sp>
      <p:sp>
        <p:nvSpPr>
          <p:cNvPr id="7" name="직사각형 4">
            <a:extLst>
              <a:ext uri="{FF2B5EF4-FFF2-40B4-BE49-F238E27FC236}">
                <a16:creationId xmlns:a16="http://schemas.microsoft.com/office/drawing/2014/main" id="{AF58D449-BB1A-0D5F-E277-F8187E5A3D37}"/>
              </a:ext>
            </a:extLst>
          </p:cNvPr>
          <p:cNvSpPr/>
          <p:nvPr/>
        </p:nvSpPr>
        <p:spPr>
          <a:xfrm>
            <a:off x="633375" y="1507461"/>
            <a:ext cx="3599319" cy="307777"/>
          </a:xfrm>
          <a:prstGeom prst="rect">
            <a:avLst/>
          </a:prstGeom>
        </p:spPr>
        <p:txBody>
          <a:bodyPr wrap="none">
            <a:spAutoFit/>
          </a:bodyPr>
          <a:lstStyle/>
          <a:p>
            <a:pPr marL="285750" indent="-285750" defTabSz="914400" fontAlgn="base" latinLnBrk="1">
              <a:spcBef>
                <a:spcPct val="10000"/>
              </a:spcBef>
              <a:spcAft>
                <a:spcPct val="0"/>
              </a:spcAft>
              <a:buFont typeface="Arial" panose="020B0604020202020204" pitchFamily="34" charset="0"/>
              <a:buChar char="•"/>
            </a:pPr>
            <a:r>
              <a:rPr lang="ko-KR" altLang="en-US" sz="1400" b="1" i="1" dirty="0"/>
              <a:t>코크스오븐모델 - 11월 3A </a:t>
            </a:r>
            <a:r>
              <a:rPr lang="ko-KR" altLang="en-US" sz="1400" b="1" i="1" dirty="0" err="1"/>
              <a:t>교체휴지</a:t>
            </a:r>
            <a:r>
              <a:rPr lang="en-US" altLang="ko-KR" sz="1400" b="1" i="1" dirty="0"/>
              <a:t>.PPT</a:t>
            </a:r>
            <a:endParaRPr lang="ko-KR" altLang="en-US" sz="1400" b="1" i="1" dirty="0"/>
          </a:p>
        </p:txBody>
      </p:sp>
      <p:pic>
        <p:nvPicPr>
          <p:cNvPr id="13" name="그림 12">
            <a:extLst>
              <a:ext uri="{FF2B5EF4-FFF2-40B4-BE49-F238E27FC236}">
                <a16:creationId xmlns:a16="http://schemas.microsoft.com/office/drawing/2014/main" id="{7B5D5062-F67D-B0AD-53BF-124637E12075}"/>
              </a:ext>
            </a:extLst>
          </p:cNvPr>
          <p:cNvPicPr>
            <a:picLocks noChangeAspect="1"/>
          </p:cNvPicPr>
          <p:nvPr/>
        </p:nvPicPr>
        <p:blipFill>
          <a:blip r:embed="rId3"/>
          <a:stretch>
            <a:fillRect/>
          </a:stretch>
        </p:blipFill>
        <p:spPr>
          <a:xfrm>
            <a:off x="128464" y="1810257"/>
            <a:ext cx="3336167" cy="2312843"/>
          </a:xfrm>
          <a:prstGeom prst="rect">
            <a:avLst/>
          </a:prstGeom>
        </p:spPr>
      </p:pic>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FC0EB1F8-4E81-5DCB-5F1D-6894C3C221BA}"/>
                  </a:ext>
                </a:extLst>
              </p:cNvPr>
              <p:cNvSpPr txBox="1"/>
              <p:nvPr/>
            </p:nvSpPr>
            <p:spPr>
              <a:xfrm>
                <a:off x="2065284" y="3025468"/>
                <a:ext cx="3611181" cy="384080"/>
              </a:xfrm>
              <a:prstGeom prst="rect">
                <a:avLst/>
              </a:prstGeom>
              <a:noFill/>
            </p:spPr>
            <p:txBody>
              <a:bodyPr wrap="none">
                <a:spAutoFit/>
              </a:bodyPr>
              <a:lstStyle/>
              <a:p>
                <a:pPr algn="just">
                  <a:lnSpc>
                    <a:spcPct val="107000"/>
                  </a:lnSpc>
                  <a:spcAft>
                    <a:spcPts val="800"/>
                  </a:spcAft>
                </a:pPr>
                <a:r>
                  <a:rPr lang="en-US" altLang="ko-KR" sz="1800" dirty="0"/>
                  <a:t>600</a:t>
                </a:r>
                <a14:m>
                  <m:oMath xmlns:m="http://schemas.openxmlformats.org/officeDocument/2006/math">
                    <m:sSup>
                      <m:sSupPr>
                        <m:ctrlPr>
                          <a:rPr lang="ko-KR" altLang="ko-KR" sz="1800" i="1">
                            <a:latin typeface="Cambria Math" panose="02040503050406030204" pitchFamily="18" charset="0"/>
                          </a:rPr>
                        </m:ctrlPr>
                      </m:sSupPr>
                      <m:e/>
                      <m:sup>
                        <m:r>
                          <a:rPr lang="en-US" altLang="ko-KR" sz="1800">
                            <a:latin typeface="Cambria Math" panose="02040503050406030204" pitchFamily="18" charset="0"/>
                          </a:rPr>
                          <m:t>∘</m:t>
                        </m:r>
                      </m:sup>
                    </m:sSup>
                    <m:r>
                      <a:rPr lang="en-US" altLang="ko-KR" sz="1800" i="1">
                        <a:latin typeface="Cambria Math" panose="02040503050406030204" pitchFamily="18" charset="0"/>
                      </a:rPr>
                      <m:t>𝐶</m:t>
                    </m:r>
                  </m:oMath>
                </a14:m>
                <a:r>
                  <a:rPr lang="en-US" altLang="ko-KR" sz="1800" dirty="0"/>
                  <a:t> </a:t>
                </a:r>
                <a:r>
                  <a:rPr lang="ko-KR" altLang="ko-KR" sz="1800" dirty="0" err="1"/>
                  <a:t>예열시</a:t>
                </a:r>
                <a:r>
                  <a:rPr lang="ko-KR" altLang="ko-KR" sz="1800" dirty="0"/>
                  <a:t> </a:t>
                </a:r>
                <a:r>
                  <a:rPr lang="en-US" altLang="ko-KR" sz="1800" dirty="0"/>
                  <a:t>1990 K = 1717</a:t>
                </a:r>
                <a14:m>
                  <m:oMath xmlns:m="http://schemas.openxmlformats.org/officeDocument/2006/math">
                    <m:sSup>
                      <m:sSupPr>
                        <m:ctrlPr>
                          <a:rPr lang="ko-KR" altLang="ko-KR" sz="1800" i="1">
                            <a:latin typeface="Cambria Math" panose="02040503050406030204" pitchFamily="18" charset="0"/>
                          </a:rPr>
                        </m:ctrlPr>
                      </m:sSupPr>
                      <m:e/>
                      <m:sup>
                        <m:r>
                          <a:rPr lang="en-US" altLang="ko-KR" sz="1800">
                            <a:latin typeface="Cambria Math" panose="02040503050406030204" pitchFamily="18" charset="0"/>
                          </a:rPr>
                          <m:t>∘</m:t>
                        </m:r>
                      </m:sup>
                    </m:sSup>
                    <m:r>
                      <a:rPr lang="en-US" altLang="ko-KR" sz="1800" i="1">
                        <a:latin typeface="Cambria Math" panose="02040503050406030204" pitchFamily="18" charset="0"/>
                      </a:rPr>
                      <m:t>𝐶</m:t>
                    </m:r>
                  </m:oMath>
                </a14:m>
                <a:endParaRPr lang="en-US" altLang="ko-KR" sz="1800" dirty="0"/>
              </a:p>
            </p:txBody>
          </p:sp>
        </mc:Choice>
        <mc:Fallback xmlns="">
          <p:sp>
            <p:nvSpPr>
              <p:cNvPr id="17" name="TextBox 16">
                <a:extLst>
                  <a:ext uri="{FF2B5EF4-FFF2-40B4-BE49-F238E27FC236}">
                    <a16:creationId xmlns:a16="http://schemas.microsoft.com/office/drawing/2014/main" id="{FC0EB1F8-4E81-5DCB-5F1D-6894C3C221BA}"/>
                  </a:ext>
                </a:extLst>
              </p:cNvPr>
              <p:cNvSpPr txBox="1">
                <a:spLocks noRot="1" noChangeAspect="1" noMove="1" noResize="1" noEditPoints="1" noAdjustHandles="1" noChangeArrowheads="1" noChangeShapeType="1" noTextEdit="1"/>
              </p:cNvSpPr>
              <p:nvPr/>
            </p:nvSpPr>
            <p:spPr>
              <a:xfrm>
                <a:off x="2065284" y="3025468"/>
                <a:ext cx="3611181" cy="384080"/>
              </a:xfrm>
              <a:prstGeom prst="rect">
                <a:avLst/>
              </a:prstGeom>
              <a:blipFill>
                <a:blip r:embed="rId4"/>
                <a:stretch>
                  <a:fillRect l="-1520" t="-7937" b="-25397"/>
                </a:stretch>
              </a:blipFill>
            </p:spPr>
            <p:txBody>
              <a:bodyPr/>
              <a:lstStyle/>
              <a:p>
                <a:r>
                  <a:rPr lang="ko-KR" altLang="en-US">
                    <a:noFill/>
                  </a:rPr>
                  <a:t> </a:t>
                </a:r>
              </a:p>
            </p:txBody>
          </p:sp>
        </mc:Fallback>
      </mc:AlternateContent>
      <p:sp>
        <p:nvSpPr>
          <p:cNvPr id="20" name="직사각형 19">
            <a:extLst>
              <a:ext uri="{FF2B5EF4-FFF2-40B4-BE49-F238E27FC236}">
                <a16:creationId xmlns:a16="http://schemas.microsoft.com/office/drawing/2014/main" id="{1B5984BB-DD26-47BD-09A6-C7FBA878FC06}"/>
              </a:ext>
            </a:extLst>
          </p:cNvPr>
          <p:cNvSpPr/>
          <p:nvPr/>
        </p:nvSpPr>
        <p:spPr>
          <a:xfrm>
            <a:off x="2092607" y="3059727"/>
            <a:ext cx="3521268" cy="343336"/>
          </a:xfrm>
          <a:prstGeom prst="rect">
            <a:avLst/>
          </a:prstGeom>
          <a:noFill/>
          <a:ln>
            <a:solidFill>
              <a:srgbClr val="FF000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5" name="직사각형 24">
            <a:extLst>
              <a:ext uri="{FF2B5EF4-FFF2-40B4-BE49-F238E27FC236}">
                <a16:creationId xmlns:a16="http://schemas.microsoft.com/office/drawing/2014/main" id="{6C6E62E7-4FD2-AEC0-78B7-CBB24DA64E2B}"/>
              </a:ext>
            </a:extLst>
          </p:cNvPr>
          <p:cNvSpPr/>
          <p:nvPr/>
        </p:nvSpPr>
        <p:spPr>
          <a:xfrm>
            <a:off x="239949" y="3236958"/>
            <a:ext cx="1050587" cy="122330"/>
          </a:xfrm>
          <a:prstGeom prst="rect">
            <a:avLst/>
          </a:prstGeom>
          <a:noFill/>
          <a:ln>
            <a:solidFill>
              <a:srgbClr val="FF000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40" name="직선 연결선 39">
            <a:extLst>
              <a:ext uri="{FF2B5EF4-FFF2-40B4-BE49-F238E27FC236}">
                <a16:creationId xmlns:a16="http://schemas.microsoft.com/office/drawing/2014/main" id="{E0ABEBC1-1450-9FCB-D041-AF921182270A}"/>
              </a:ext>
            </a:extLst>
          </p:cNvPr>
          <p:cNvCxnSpPr>
            <a:cxnSpLocks/>
          </p:cNvCxnSpPr>
          <p:nvPr/>
        </p:nvCxnSpPr>
        <p:spPr>
          <a:xfrm flipV="1">
            <a:off x="1290536" y="3059727"/>
            <a:ext cx="802071" cy="170746"/>
          </a:xfrm>
          <a:prstGeom prst="line">
            <a:avLst/>
          </a:prstGeom>
          <a:ln>
            <a:solidFill>
              <a:srgbClr val="FF0000"/>
            </a:solidFill>
            <a:prstDash val="lgDash"/>
          </a:ln>
        </p:spPr>
        <p:style>
          <a:lnRef idx="2">
            <a:schemeClr val="accent1"/>
          </a:lnRef>
          <a:fillRef idx="0">
            <a:schemeClr val="accent1"/>
          </a:fillRef>
          <a:effectRef idx="1">
            <a:schemeClr val="accent1"/>
          </a:effectRef>
          <a:fontRef idx="minor">
            <a:schemeClr val="tx1"/>
          </a:fontRef>
        </p:style>
      </p:cxnSp>
      <p:cxnSp>
        <p:nvCxnSpPr>
          <p:cNvPr id="43" name="직선 연결선 42">
            <a:extLst>
              <a:ext uri="{FF2B5EF4-FFF2-40B4-BE49-F238E27FC236}">
                <a16:creationId xmlns:a16="http://schemas.microsoft.com/office/drawing/2014/main" id="{B23B1049-FAB1-7045-6A3A-36E1F204F70C}"/>
              </a:ext>
            </a:extLst>
          </p:cNvPr>
          <p:cNvCxnSpPr>
            <a:cxnSpLocks/>
          </p:cNvCxnSpPr>
          <p:nvPr/>
        </p:nvCxnSpPr>
        <p:spPr>
          <a:xfrm>
            <a:off x="1290536" y="3365773"/>
            <a:ext cx="802071" cy="39022"/>
          </a:xfrm>
          <a:prstGeom prst="line">
            <a:avLst/>
          </a:prstGeom>
          <a:ln>
            <a:solidFill>
              <a:srgbClr val="FF0000"/>
            </a:solidFill>
            <a:prstDash val="lgDash"/>
          </a:ln>
        </p:spPr>
        <p:style>
          <a:lnRef idx="2">
            <a:schemeClr val="accent1"/>
          </a:lnRef>
          <a:fillRef idx="0">
            <a:schemeClr val="accent1"/>
          </a:fillRef>
          <a:effectRef idx="1">
            <a:schemeClr val="accent1"/>
          </a:effectRef>
          <a:fontRef idx="minor">
            <a:schemeClr val="tx1"/>
          </a:fontRef>
        </p:style>
      </p:cxnSp>
      <p:pic>
        <p:nvPicPr>
          <p:cNvPr id="3" name="그림 2">
            <a:extLst>
              <a:ext uri="{FF2B5EF4-FFF2-40B4-BE49-F238E27FC236}">
                <a16:creationId xmlns:a16="http://schemas.microsoft.com/office/drawing/2014/main" id="{1A52D201-3B12-2AE6-4D48-F3E783E527FC}"/>
              </a:ext>
            </a:extLst>
          </p:cNvPr>
          <p:cNvPicPr>
            <a:picLocks noChangeAspect="1"/>
          </p:cNvPicPr>
          <p:nvPr/>
        </p:nvPicPr>
        <p:blipFill>
          <a:blip r:embed="rId5"/>
          <a:stretch>
            <a:fillRect/>
          </a:stretch>
        </p:blipFill>
        <p:spPr>
          <a:xfrm>
            <a:off x="280106" y="4408441"/>
            <a:ext cx="2956091" cy="2169199"/>
          </a:xfrm>
          <a:prstGeom prst="rect">
            <a:avLst/>
          </a:prstGeom>
        </p:spPr>
      </p:pic>
      <p:pic>
        <p:nvPicPr>
          <p:cNvPr id="9" name="그림 8">
            <a:extLst>
              <a:ext uri="{FF2B5EF4-FFF2-40B4-BE49-F238E27FC236}">
                <a16:creationId xmlns:a16="http://schemas.microsoft.com/office/drawing/2014/main" id="{ACC251E3-D767-FE95-10E4-DFF53E0C827A}"/>
              </a:ext>
            </a:extLst>
          </p:cNvPr>
          <p:cNvPicPr>
            <a:picLocks noChangeAspect="1"/>
          </p:cNvPicPr>
          <p:nvPr/>
        </p:nvPicPr>
        <p:blipFill>
          <a:blip r:embed="rId6"/>
          <a:stretch>
            <a:fillRect/>
          </a:stretch>
        </p:blipFill>
        <p:spPr>
          <a:xfrm>
            <a:off x="425686" y="3573804"/>
            <a:ext cx="2742378" cy="834637"/>
          </a:xfrm>
          <a:prstGeom prst="rect">
            <a:avLst/>
          </a:prstGeom>
        </p:spPr>
      </p:pic>
      <p:sp>
        <p:nvSpPr>
          <p:cNvPr id="12" name="직사각형 11">
            <a:extLst>
              <a:ext uri="{FF2B5EF4-FFF2-40B4-BE49-F238E27FC236}">
                <a16:creationId xmlns:a16="http://schemas.microsoft.com/office/drawing/2014/main" id="{FFA9450F-1883-8107-6084-A69AF5BD2C3C}"/>
              </a:ext>
            </a:extLst>
          </p:cNvPr>
          <p:cNvSpPr/>
          <p:nvPr/>
        </p:nvSpPr>
        <p:spPr>
          <a:xfrm>
            <a:off x="2092607" y="3769385"/>
            <a:ext cx="449555" cy="128164"/>
          </a:xfrm>
          <a:prstGeom prst="rect">
            <a:avLst/>
          </a:prstGeom>
          <a:noFill/>
          <a:ln>
            <a:solidFill>
              <a:srgbClr val="FF000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TextBox 13">
            <a:extLst>
              <a:ext uri="{FF2B5EF4-FFF2-40B4-BE49-F238E27FC236}">
                <a16:creationId xmlns:a16="http://schemas.microsoft.com/office/drawing/2014/main" id="{F1058657-73D4-B036-BB48-FEB60ECE14D0}"/>
              </a:ext>
            </a:extLst>
          </p:cNvPr>
          <p:cNvSpPr txBox="1"/>
          <p:nvPr/>
        </p:nvSpPr>
        <p:spPr>
          <a:xfrm>
            <a:off x="3236197" y="3538552"/>
            <a:ext cx="1795684" cy="461665"/>
          </a:xfrm>
          <a:prstGeom prst="rect">
            <a:avLst/>
          </a:prstGeom>
          <a:solidFill>
            <a:srgbClr val="FFFF00"/>
          </a:solidFill>
        </p:spPr>
        <p:txBody>
          <a:bodyPr wrap="none" rtlCol="0">
            <a:spAutoFit/>
          </a:bodyPr>
          <a:lstStyle/>
          <a:p>
            <a:r>
              <a:rPr lang="en-US" altLang="ko-KR" sz="1200" b="1" i="1" dirty="0"/>
              <a:t>“1990</a:t>
            </a:r>
            <a:r>
              <a:rPr lang="ko-KR" altLang="en-US" sz="1200" b="1" i="1" dirty="0"/>
              <a:t>을 더하는 이유</a:t>
            </a:r>
            <a:endParaRPr lang="en-US" altLang="ko-KR" sz="1200" b="1" i="1" dirty="0"/>
          </a:p>
          <a:p>
            <a:r>
              <a:rPr lang="en-US" altLang="ko-KR" sz="1200" b="1" i="1" dirty="0"/>
              <a:t>(1990K</a:t>
            </a:r>
            <a:r>
              <a:rPr lang="ko-KR" altLang="en-US" sz="1200" b="1" i="1" dirty="0"/>
              <a:t>가 의미 하는 것</a:t>
            </a:r>
            <a:r>
              <a:rPr lang="en-US" altLang="ko-KR" sz="1200" b="1" i="1" dirty="0"/>
              <a:t>)”</a:t>
            </a:r>
            <a:endParaRPr lang="ko-KR" altLang="en-US" sz="1200" b="1" i="1" dirty="0"/>
          </a:p>
        </p:txBody>
      </p:sp>
      <p:sp>
        <p:nvSpPr>
          <p:cNvPr id="16" name="TextBox 15">
            <a:extLst>
              <a:ext uri="{FF2B5EF4-FFF2-40B4-BE49-F238E27FC236}">
                <a16:creationId xmlns:a16="http://schemas.microsoft.com/office/drawing/2014/main" id="{172CBC84-1115-01F6-3B31-E16B951FFC94}"/>
              </a:ext>
            </a:extLst>
          </p:cNvPr>
          <p:cNvSpPr txBox="1"/>
          <p:nvPr/>
        </p:nvSpPr>
        <p:spPr>
          <a:xfrm rot="16200000">
            <a:off x="8888112" y="5130137"/>
            <a:ext cx="1348511" cy="276999"/>
          </a:xfrm>
          <a:prstGeom prst="rect">
            <a:avLst/>
          </a:prstGeom>
          <a:noFill/>
        </p:spPr>
        <p:txBody>
          <a:bodyPr wrap="none" rtlCol="0">
            <a:spAutoFit/>
          </a:bodyPr>
          <a:lstStyle/>
          <a:p>
            <a:r>
              <a:rPr lang="ko-KR" altLang="en-US" sz="1200"/>
              <a:t>공급 열량</a:t>
            </a:r>
            <a:r>
              <a:rPr lang="en-US" altLang="ko-KR" sz="1200"/>
              <a:t>, GJ/rev</a:t>
            </a:r>
            <a:endParaRPr lang="ko-KR" altLang="en-US" sz="1200"/>
          </a:p>
        </p:txBody>
      </p:sp>
      <p:pic>
        <p:nvPicPr>
          <p:cNvPr id="21" name="그림 20">
            <a:extLst>
              <a:ext uri="{FF2B5EF4-FFF2-40B4-BE49-F238E27FC236}">
                <a16:creationId xmlns:a16="http://schemas.microsoft.com/office/drawing/2014/main" id="{D72B8EE2-C414-FD9D-AD04-778F7C965EA9}"/>
              </a:ext>
            </a:extLst>
          </p:cNvPr>
          <p:cNvPicPr>
            <a:picLocks noChangeAspect="1"/>
          </p:cNvPicPr>
          <p:nvPr/>
        </p:nvPicPr>
        <p:blipFill>
          <a:blip r:embed="rId7"/>
          <a:stretch>
            <a:fillRect/>
          </a:stretch>
        </p:blipFill>
        <p:spPr>
          <a:xfrm>
            <a:off x="5420734" y="3502191"/>
            <a:ext cx="3935614" cy="892007"/>
          </a:xfrm>
          <a:prstGeom prst="rect">
            <a:avLst/>
          </a:prstGeom>
        </p:spPr>
      </p:pic>
      <p:sp>
        <p:nvSpPr>
          <p:cNvPr id="23" name="TextBox 22">
            <a:extLst>
              <a:ext uri="{FF2B5EF4-FFF2-40B4-BE49-F238E27FC236}">
                <a16:creationId xmlns:a16="http://schemas.microsoft.com/office/drawing/2014/main" id="{BB95B6B3-3EB4-1E0D-2F3C-55E58113DDD0}"/>
              </a:ext>
            </a:extLst>
          </p:cNvPr>
          <p:cNvSpPr txBox="1"/>
          <p:nvPr/>
        </p:nvSpPr>
        <p:spPr>
          <a:xfrm>
            <a:off x="1075793" y="6560567"/>
            <a:ext cx="1231556" cy="276999"/>
          </a:xfrm>
          <a:prstGeom prst="rect">
            <a:avLst/>
          </a:prstGeom>
          <a:noFill/>
        </p:spPr>
        <p:txBody>
          <a:bodyPr wrap="none" rtlCol="0">
            <a:spAutoFit/>
          </a:bodyPr>
          <a:lstStyle/>
          <a:p>
            <a:r>
              <a:rPr lang="en-US" altLang="ko-KR" sz="1200" b="1" dirty="0" err="1"/>
              <a:t>Jpynb</a:t>
            </a:r>
            <a:r>
              <a:rPr lang="ko-KR" altLang="en-US" sz="1200" b="1" dirty="0"/>
              <a:t>에서 생성</a:t>
            </a:r>
          </a:p>
        </p:txBody>
      </p:sp>
      <p:sp>
        <p:nvSpPr>
          <p:cNvPr id="24" name="TextBox 23">
            <a:extLst>
              <a:ext uri="{FF2B5EF4-FFF2-40B4-BE49-F238E27FC236}">
                <a16:creationId xmlns:a16="http://schemas.microsoft.com/office/drawing/2014/main" id="{4A675B8C-130F-3C5A-AB81-AE4C21B4A27A}"/>
              </a:ext>
            </a:extLst>
          </p:cNvPr>
          <p:cNvSpPr txBox="1"/>
          <p:nvPr/>
        </p:nvSpPr>
        <p:spPr>
          <a:xfrm>
            <a:off x="7165306" y="6560567"/>
            <a:ext cx="1209305" cy="276999"/>
          </a:xfrm>
          <a:prstGeom prst="rect">
            <a:avLst/>
          </a:prstGeom>
          <a:noFill/>
        </p:spPr>
        <p:txBody>
          <a:bodyPr wrap="none" rtlCol="0">
            <a:spAutoFit/>
          </a:bodyPr>
          <a:lstStyle/>
          <a:p>
            <a:r>
              <a:rPr lang="en-US" altLang="ko-KR" sz="1200" b="1" dirty="0"/>
              <a:t>Excel</a:t>
            </a:r>
            <a:r>
              <a:rPr lang="ko-KR" altLang="en-US" sz="1200" b="1" dirty="0"/>
              <a:t>에서 생성</a:t>
            </a:r>
          </a:p>
        </p:txBody>
      </p: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AE66AF24-A2EB-F809-C2AA-3C6ED2B17821}"/>
                  </a:ext>
                </a:extLst>
              </p:cNvPr>
              <p:cNvSpPr txBox="1"/>
              <p:nvPr/>
            </p:nvSpPr>
            <p:spPr>
              <a:xfrm>
                <a:off x="90645" y="4392350"/>
                <a:ext cx="524503" cy="276999"/>
              </a:xfrm>
              <a:prstGeom prst="rect">
                <a:avLst/>
              </a:prstGeom>
              <a:noFill/>
            </p:spPr>
            <p:txBody>
              <a:bodyPr wrap="none" rtlCol="0">
                <a:spAutoFit/>
              </a:bodyPr>
              <a:lstStyle/>
              <a:p>
                <a14:m>
                  <m:oMath xmlns:m="http://schemas.openxmlformats.org/officeDocument/2006/math">
                    <m:r>
                      <m:rPr>
                        <m:sty m:val="p"/>
                      </m:rPr>
                      <a:rPr lang="en-US" altLang="ko-KR" sz="1200" i="1">
                        <a:latin typeface="Cambria Math" panose="02040503050406030204" pitchFamily="18" charset="0"/>
                      </a:rPr>
                      <m:t>T</m:t>
                    </m:r>
                    <m:r>
                      <a:rPr lang="en-US" altLang="ko-KR" sz="1200" i="1">
                        <a:latin typeface="Cambria Math" panose="02040503050406030204" pitchFamily="18" charset="0"/>
                      </a:rPr>
                      <m:t>(℃</m:t>
                    </m:r>
                  </m:oMath>
                </a14:m>
                <a:r>
                  <a:rPr lang="en-US" altLang="ko-KR" sz="1200"/>
                  <a:t>)</a:t>
                </a:r>
                <a:endParaRPr lang="ko-KR" altLang="en-US" sz="1200"/>
              </a:p>
            </p:txBody>
          </p:sp>
        </mc:Choice>
        <mc:Fallback xmlns="">
          <p:sp>
            <p:nvSpPr>
              <p:cNvPr id="26" name="TextBox 25">
                <a:extLst>
                  <a:ext uri="{FF2B5EF4-FFF2-40B4-BE49-F238E27FC236}">
                    <a16:creationId xmlns:a16="http://schemas.microsoft.com/office/drawing/2014/main" id="{AE66AF24-A2EB-F809-C2AA-3C6ED2B17821}"/>
                  </a:ext>
                </a:extLst>
              </p:cNvPr>
              <p:cNvSpPr txBox="1">
                <a:spLocks noRot="1" noChangeAspect="1" noMove="1" noResize="1" noEditPoints="1" noAdjustHandles="1" noChangeArrowheads="1" noChangeShapeType="1" noTextEdit="1"/>
              </p:cNvSpPr>
              <p:nvPr/>
            </p:nvSpPr>
            <p:spPr>
              <a:xfrm>
                <a:off x="90645" y="4392350"/>
                <a:ext cx="524503" cy="276999"/>
              </a:xfrm>
              <a:prstGeom prst="rect">
                <a:avLst/>
              </a:prstGeom>
              <a:blipFill>
                <a:blip r:embed="rId8"/>
                <a:stretch>
                  <a:fillRect t="-2222" b="-17778"/>
                </a:stretch>
              </a:blipFill>
            </p:spPr>
            <p:txBody>
              <a:bodyPr/>
              <a:lstStyle/>
              <a:p>
                <a:r>
                  <a:rPr lang="ko-KR" alt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F9ECC787-9979-1FD8-B2A4-24A3C0849A3F}"/>
                  </a:ext>
                </a:extLst>
              </p:cNvPr>
              <p:cNvSpPr txBox="1"/>
              <p:nvPr/>
            </p:nvSpPr>
            <p:spPr>
              <a:xfrm>
                <a:off x="5391253" y="4609537"/>
                <a:ext cx="524503" cy="276999"/>
              </a:xfrm>
              <a:prstGeom prst="rect">
                <a:avLst/>
              </a:prstGeom>
              <a:noFill/>
            </p:spPr>
            <p:txBody>
              <a:bodyPr wrap="none" rtlCol="0">
                <a:spAutoFit/>
              </a:bodyPr>
              <a:lstStyle/>
              <a:p>
                <a14:m>
                  <m:oMath xmlns:m="http://schemas.openxmlformats.org/officeDocument/2006/math">
                    <m:r>
                      <m:rPr>
                        <m:sty m:val="p"/>
                      </m:rPr>
                      <a:rPr lang="en-US" altLang="ko-KR" sz="1200" i="1">
                        <a:latin typeface="Cambria Math" panose="02040503050406030204" pitchFamily="18" charset="0"/>
                      </a:rPr>
                      <m:t>T</m:t>
                    </m:r>
                    <m:r>
                      <a:rPr lang="en-US" altLang="ko-KR" sz="1200" i="1">
                        <a:latin typeface="Cambria Math" panose="02040503050406030204" pitchFamily="18" charset="0"/>
                      </a:rPr>
                      <m:t>(℃</m:t>
                    </m:r>
                  </m:oMath>
                </a14:m>
                <a:r>
                  <a:rPr lang="en-US" altLang="ko-KR" sz="1200"/>
                  <a:t>)</a:t>
                </a:r>
                <a:endParaRPr lang="ko-KR" altLang="en-US" sz="1200"/>
              </a:p>
            </p:txBody>
          </p:sp>
        </mc:Choice>
        <mc:Fallback xmlns="">
          <p:sp>
            <p:nvSpPr>
              <p:cNvPr id="27" name="TextBox 26">
                <a:extLst>
                  <a:ext uri="{FF2B5EF4-FFF2-40B4-BE49-F238E27FC236}">
                    <a16:creationId xmlns:a16="http://schemas.microsoft.com/office/drawing/2014/main" id="{F9ECC787-9979-1FD8-B2A4-24A3C0849A3F}"/>
                  </a:ext>
                </a:extLst>
              </p:cNvPr>
              <p:cNvSpPr txBox="1">
                <a:spLocks noRot="1" noChangeAspect="1" noMove="1" noResize="1" noEditPoints="1" noAdjustHandles="1" noChangeArrowheads="1" noChangeShapeType="1" noTextEdit="1"/>
              </p:cNvSpPr>
              <p:nvPr/>
            </p:nvSpPr>
            <p:spPr>
              <a:xfrm>
                <a:off x="5391253" y="4609537"/>
                <a:ext cx="524503" cy="276999"/>
              </a:xfrm>
              <a:prstGeom prst="rect">
                <a:avLst/>
              </a:prstGeom>
              <a:blipFill>
                <a:blip r:embed="rId9"/>
                <a:stretch>
                  <a:fillRect b="-15217"/>
                </a:stretch>
              </a:blipFill>
            </p:spPr>
            <p:txBody>
              <a:bodyPr/>
              <a:lstStyle/>
              <a:p>
                <a:r>
                  <a:rPr lang="ko-KR" altLang="en-US">
                    <a:noFill/>
                  </a:rPr>
                  <a:t> </a:t>
                </a:r>
              </a:p>
            </p:txBody>
          </p:sp>
        </mc:Fallback>
      </mc:AlternateContent>
      <p:sp>
        <p:nvSpPr>
          <p:cNvPr id="28" name="TextBox 27">
            <a:extLst>
              <a:ext uri="{FF2B5EF4-FFF2-40B4-BE49-F238E27FC236}">
                <a16:creationId xmlns:a16="http://schemas.microsoft.com/office/drawing/2014/main" id="{B76654B4-3C00-8775-9DBC-9B5F15530564}"/>
              </a:ext>
            </a:extLst>
          </p:cNvPr>
          <p:cNvSpPr txBox="1"/>
          <p:nvPr/>
        </p:nvSpPr>
        <p:spPr>
          <a:xfrm>
            <a:off x="3239399" y="5329417"/>
            <a:ext cx="2531462" cy="830997"/>
          </a:xfrm>
          <a:prstGeom prst="rect">
            <a:avLst/>
          </a:prstGeom>
          <a:solidFill>
            <a:srgbClr val="FFFF00"/>
          </a:solidFill>
        </p:spPr>
        <p:txBody>
          <a:bodyPr wrap="none" rtlCol="0">
            <a:spAutoFit/>
          </a:bodyPr>
          <a:lstStyle/>
          <a:p>
            <a:r>
              <a:rPr lang="en-US" altLang="ko-KR" sz="1200" b="1" i="1" dirty="0"/>
              <a:t>“</a:t>
            </a:r>
            <a:r>
              <a:rPr lang="ko-KR" altLang="en-US" sz="1200" b="1" i="1" dirty="0"/>
              <a:t>온도 차이가 많이 나는 이유</a:t>
            </a:r>
            <a:br>
              <a:rPr lang="en-US" altLang="ko-KR" sz="1200" b="1" i="1" dirty="0"/>
            </a:br>
            <a:r>
              <a:rPr lang="en-US" altLang="ko-KR" sz="1200" b="1" i="1" dirty="0"/>
              <a:t>(</a:t>
            </a:r>
            <a:r>
              <a:rPr lang="en-US" altLang="ko-KR" sz="1200" b="1" i="1" dirty="0" err="1"/>
              <a:t>gas_t.T</a:t>
            </a:r>
            <a:r>
              <a:rPr lang="en-US" altLang="ko-KR" sz="1200" b="1" i="1" dirty="0"/>
              <a:t> &amp; bat 3A.chambers.T1 </a:t>
            </a:r>
            <a:br>
              <a:rPr lang="en-US" altLang="ko-KR" sz="1200" b="1" i="1" dirty="0"/>
            </a:br>
            <a:r>
              <a:rPr lang="ko-KR" altLang="en-US" sz="1200" b="1" i="1" dirty="0"/>
              <a:t>둘 다 가스 온도를 나타내는 것으로 </a:t>
            </a:r>
            <a:br>
              <a:rPr lang="en-US" altLang="ko-KR" sz="1200" b="1" i="1" dirty="0"/>
            </a:br>
            <a:r>
              <a:rPr lang="ko-KR" altLang="en-US" sz="1200" b="1" i="1" dirty="0"/>
              <a:t>이해하고 있음</a:t>
            </a:r>
            <a:r>
              <a:rPr lang="en-US" altLang="ko-KR" sz="1200" b="1" i="1" dirty="0"/>
              <a:t>)</a:t>
            </a:r>
            <a:endParaRPr lang="ko-KR" altLang="en-US" sz="1200" b="1" i="1" dirty="0"/>
          </a:p>
        </p:txBody>
      </p:sp>
      <p:graphicFrame>
        <p:nvGraphicFramePr>
          <p:cNvPr id="15" name="차트 14">
            <a:extLst>
              <a:ext uri="{FF2B5EF4-FFF2-40B4-BE49-F238E27FC236}">
                <a16:creationId xmlns:a16="http://schemas.microsoft.com/office/drawing/2014/main" id="{DA5824BD-0B07-9984-038E-3F5409BE24E3}"/>
              </a:ext>
            </a:extLst>
          </p:cNvPr>
          <p:cNvGraphicFramePr>
            <a:graphicFrameLocks/>
          </p:cNvGraphicFramePr>
          <p:nvPr>
            <p:extLst>
              <p:ext uri="{D42A27DB-BD31-4B8C-83A1-F6EECF244321}">
                <p14:modId xmlns:p14="http://schemas.microsoft.com/office/powerpoint/2010/main" val="2415073686"/>
              </p:ext>
            </p:extLst>
          </p:nvPr>
        </p:nvGraphicFramePr>
        <p:xfrm>
          <a:off x="5822024" y="4486841"/>
          <a:ext cx="3710324" cy="2180958"/>
        </p:xfrm>
        <a:graphic>
          <a:graphicData uri="http://schemas.openxmlformats.org/drawingml/2006/chart">
            <c:chart xmlns:c="http://schemas.openxmlformats.org/drawingml/2006/chart" xmlns:r="http://schemas.openxmlformats.org/officeDocument/2006/relationships" r:id="rId10"/>
          </a:graphicData>
        </a:graphic>
      </p:graphicFrame>
    </p:spTree>
    <p:extLst>
      <p:ext uri="{BB962C8B-B14F-4D97-AF65-F5344CB8AC3E}">
        <p14:creationId xmlns:p14="http://schemas.microsoft.com/office/powerpoint/2010/main" val="4196803992"/>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테마">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맑은 고딕"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4755</TotalTime>
  <Words>219</Words>
  <Application>Microsoft Office PowerPoint</Application>
  <PresentationFormat>A4 용지(210x297mm)</PresentationFormat>
  <Paragraphs>28</Paragraphs>
  <Slides>2</Slides>
  <Notes>0</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2</vt:i4>
      </vt:variant>
    </vt:vector>
  </HeadingPairs>
  <TitlesOfParts>
    <vt:vector size="8" baseType="lpstr">
      <vt:lpstr>맑은 고딕</vt:lpstr>
      <vt:lpstr>Aptos ExtraBold</vt:lpstr>
      <vt:lpstr>Arial</vt:lpstr>
      <vt:lpstr>Cambria Math</vt:lpstr>
      <vt:lpstr>Wingdings 2</vt:lpstr>
      <vt:lpstr>Office 테마</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용원 서</dc:creator>
  <cp:lastModifiedBy>Yeongdo Park</cp:lastModifiedBy>
  <cp:revision>4</cp:revision>
  <dcterms:created xsi:type="dcterms:W3CDTF">2024-04-13T13:46:30Z</dcterms:created>
  <dcterms:modified xsi:type="dcterms:W3CDTF">2024-06-12T02:39:40Z</dcterms:modified>
</cp:coreProperties>
</file>